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3"/>
    <p:sldMasterId id="2147483672" r:id="rId4"/>
    <p:sldMasterId id="214748367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6858000" cx="12192000"/>
  <p:notesSz cx="6858000" cy="9144000"/>
  <p:embeddedFontLst>
    <p:embeddedFont>
      <p:font typeface="Inter"/>
      <p:regular r:id="rId45"/>
      <p:bold r:id="rId46"/>
    </p:embeddedFont>
    <p:embeddedFont>
      <p:font typeface="Old Standard TT"/>
      <p:regular r:id="rId47"/>
      <p:bold r:id="rId48"/>
      <p: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Inter-bold.fntdata"/><Relationship Id="rId45" Type="http://schemas.openxmlformats.org/officeDocument/2006/relationships/font" Target="fonts/Inter-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48" Type="http://schemas.openxmlformats.org/officeDocument/2006/relationships/font" Target="fonts/OldStandardTT-bold.fntdata"/><Relationship Id="rId47" Type="http://schemas.openxmlformats.org/officeDocument/2006/relationships/font" Target="fonts/OldStandardTT-regular.fntdata"/><Relationship Id="rId49" Type="http://schemas.openxmlformats.org/officeDocument/2006/relationships/font" Target="fonts/OldStandardTT-italic.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150">
                <a:solidFill>
                  <a:schemeClr val="dk1"/>
                </a:solidFill>
                <a:highlight>
                  <a:srgbClr val="FFFFFF"/>
                </a:highlight>
              </a:rPr>
              <a:t>Dicom (Digital Imaging in Medicine)  medical image datasets, storage and transfer.</a:t>
            </a:r>
            <a:endParaRPr/>
          </a:p>
        </p:txBody>
      </p:sp>
      <p:sp>
        <p:nvSpPr>
          <p:cNvPr id="228" name="Google Shape;22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FILES SAVED AS CSV </a:t>
            </a:r>
            <a:endParaRPr/>
          </a:p>
          <a:p>
            <a:pPr indent="0" lvl="0" marL="0" rtl="0" algn="l">
              <a:spcBef>
                <a:spcPts val="0"/>
              </a:spcBef>
              <a:spcAft>
                <a:spcPts val="0"/>
              </a:spcAft>
              <a:buNone/>
            </a:pPr>
            <a:r>
              <a:rPr lang="en-US"/>
              <a:t>LABELS AND BOXES DICOM FORMAT</a:t>
            </a:r>
            <a:endParaRPr/>
          </a:p>
          <a:p>
            <a:pPr indent="0" lvl="0" marL="0" rtl="0" algn="l">
              <a:spcBef>
                <a:spcPts val="0"/>
              </a:spcBef>
              <a:spcAft>
                <a:spcPts val="0"/>
              </a:spcAft>
              <a:buNone/>
            </a:pPr>
            <a:r>
              <a:rPr lang="en-US"/>
              <a:t>USUALLY IMAGES ARE IN JASON FILE FORMAT BCUZ IMAGES ARE IN PIXEL FORM IN X AND Y AXES</a:t>
            </a:r>
            <a:endParaRPr/>
          </a:p>
        </p:txBody>
      </p:sp>
      <p:sp>
        <p:nvSpPr>
          <p:cNvPr id="240" name="Google Shape;24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8ad5f585f_7_4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8ad5f585f_7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292929"/>
                </a:solidFill>
                <a:highlight>
                  <a:srgbClr val="FFFFFF"/>
                </a:highlight>
                <a:latin typeface="Georgia"/>
                <a:ea typeface="Georgia"/>
                <a:cs typeface="Georgia"/>
                <a:sym typeface="Georgia"/>
              </a:rPr>
              <a:t>Weights &amp; Biases (WandB) is a python package that allows us to monitor our training in real-time. It can be easily integrated with popular deep learning frameworks like Pytorch, Tensorflow, or Keras. Additionally, it allows us to organize our Runs into Projects where we can easily compare them and identify the best performing model. In this guide, we will learn how to use WandB for logging.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08ad5f585f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08ad5f585f_1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8ad5f585f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108ad5f585f_5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08ad5f585f_5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g108ad5f585f_5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8ad5f585f_5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108ad5f585f_5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Data frame objects </a:t>
            </a:r>
            <a:endParaRPr/>
          </a:p>
        </p:txBody>
      </p:sp>
      <p:sp>
        <p:nvSpPr>
          <p:cNvPr id="347" name="Google Shape;34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08ad5f585f_5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108ad5f585f_5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8ad5f585f_7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8ad5f585f_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8ad5f585f_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108ad5f585f_5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08ad5f585f_5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108ad5f585f_5_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08ad5f585f_5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108ad5f585f_5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08ad5f585f_5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108ad5f585f_5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08ad5f585f_5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108ad5f585f_5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08ad5f585f_5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108ad5f585f_5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No one has time to read paragraphs make it short points </a:t>
            </a:r>
            <a:endParaRPr/>
          </a:p>
        </p:txBody>
      </p:sp>
      <p:sp>
        <p:nvSpPr>
          <p:cNvPr id="169" name="Google Shape;1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SIIM-FISABIO-RSNA → required engineers → to develop high quality computer vision models → which detects and localize COVID 19 diseases to help doctors provide quick and confident diagnosis</a:t>
            </a:r>
            <a:endParaRPr/>
          </a:p>
        </p:txBody>
      </p:sp>
      <p:sp>
        <p:nvSpPr>
          <p:cNvPr id="188" name="Google Shape;188;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08ad5f585f_7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08ad5f585f_7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8ad5f585f_7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8ad5f585f_7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-VE FOR PN : No particular lung infection for pnum (factors) directing us to COVID infection traces</a:t>
            </a:r>
            <a:endParaRPr/>
          </a:p>
          <a:p>
            <a:pPr indent="0" lvl="0" marL="0" rtl="0" algn="l">
              <a:spcBef>
                <a:spcPts val="0"/>
              </a:spcBef>
              <a:spcAft>
                <a:spcPts val="0"/>
              </a:spcAft>
              <a:buNone/>
            </a:pPr>
            <a:r>
              <a:rPr lang="en-US"/>
              <a:t>- TYPICAL :  Typical factors (usually lung infection ) leading to traces of covid infection </a:t>
            </a:r>
            <a:endParaRPr/>
          </a:p>
          <a:p>
            <a:pPr indent="0" lvl="0" marL="0" rtl="0" algn="l">
              <a:spcBef>
                <a:spcPts val="0"/>
              </a:spcBef>
              <a:spcAft>
                <a:spcPts val="0"/>
              </a:spcAft>
              <a:buNone/>
            </a:pPr>
            <a:r>
              <a:rPr lang="en-US"/>
              <a:t>Atypical - Atypical traces of covid (not </a:t>
            </a:r>
            <a:r>
              <a:rPr lang="en-US"/>
              <a:t>directly</a:t>
            </a:r>
            <a:r>
              <a:rPr lang="en-US"/>
              <a:t> lung infection )- Can show infection in other parts of body </a:t>
            </a:r>
            <a:endParaRPr/>
          </a:p>
          <a:p>
            <a:pPr indent="0" lvl="0" marL="0" rtl="0" algn="l">
              <a:spcBef>
                <a:spcPts val="0"/>
              </a:spcBef>
              <a:spcAft>
                <a:spcPts val="0"/>
              </a:spcAft>
              <a:buNone/>
            </a:pPr>
            <a:r>
              <a:rPr lang="en-US"/>
              <a:t>-Intermediate : Showing intermediate traces of infection leading to COVID infection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8ad5f585f_7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8ad5f585f_7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NO BOUNDING BOX FORMED WILL BE MARKED AS NONE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 name="Shape 11"/>
        <p:cNvGrpSpPr/>
        <p:nvPr/>
      </p:nvGrpSpPr>
      <p:grpSpPr>
        <a:xfrm>
          <a:off x="0" y="0"/>
          <a:ext cx="0" cy="0"/>
          <a:chOff x="0" y="0"/>
          <a:chExt cx="0" cy="0"/>
        </a:xfrm>
      </p:grpSpPr>
      <p:sp>
        <p:nvSpPr>
          <p:cNvPr id="12" name="Google Shape;12;p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p:nvPr>
            <p:ph idx="2" type="pic"/>
          </p:nvPr>
        </p:nvSpPr>
        <p:spPr>
          <a:xfrm>
            <a:off x="5183188" y="987425"/>
            <a:ext cx="6172200" cy="4873625"/>
          </a:xfrm>
          <a:prstGeom prst="rect">
            <a:avLst/>
          </a:prstGeom>
          <a:noFill/>
          <a:ln>
            <a:noFill/>
          </a:ln>
        </p:spPr>
      </p:sp>
      <p:sp>
        <p:nvSpPr>
          <p:cNvPr id="14" name="Google Shape;14;p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5" name="Google Shape;15;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6" name="Shape 86"/>
        <p:cNvGrpSpPr/>
        <p:nvPr/>
      </p:nvGrpSpPr>
      <p:grpSpPr>
        <a:xfrm>
          <a:off x="0" y="0"/>
          <a:ext cx="0" cy="0"/>
          <a:chOff x="0" y="0"/>
          <a:chExt cx="0" cy="0"/>
        </a:xfrm>
      </p:grpSpPr>
      <p:sp>
        <p:nvSpPr>
          <p:cNvPr id="87" name="Google Shape;87;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14"/>
          <p:cNvSpPr/>
          <p:nvPr>
            <p:ph idx="2" type="pic"/>
          </p:nvPr>
        </p:nvSpPr>
        <p:spPr>
          <a:xfrm>
            <a:off x="5183188" y="987425"/>
            <a:ext cx="6172200" cy="4873625"/>
          </a:xfrm>
          <a:prstGeom prst="rect">
            <a:avLst/>
          </a:prstGeom>
          <a:noFill/>
          <a:ln>
            <a:noFill/>
          </a:ln>
        </p:spPr>
      </p:sp>
      <p:sp>
        <p:nvSpPr>
          <p:cNvPr id="89" name="Google Shape;89;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sz="1600"/>
            </a:lvl1pPr>
            <a:lvl2pPr indent="-228600" lvl="1" marL="914400" algn="l">
              <a:lnSpc>
                <a:spcPct val="90000"/>
              </a:lnSpc>
              <a:spcBef>
                <a:spcPts val="500"/>
              </a:spcBef>
              <a:spcAft>
                <a:spcPts val="0"/>
              </a:spcAft>
              <a:buClr>
                <a:schemeClr val="lt1"/>
              </a:buClr>
              <a:buSzPts val="1400"/>
              <a:buNone/>
              <a:defRPr sz="1400"/>
            </a:lvl2pPr>
            <a:lvl3pPr indent="-228600" lvl="2" marL="1371600" algn="l">
              <a:lnSpc>
                <a:spcPct val="90000"/>
              </a:lnSpc>
              <a:spcBef>
                <a:spcPts val="500"/>
              </a:spcBef>
              <a:spcAft>
                <a:spcPts val="0"/>
              </a:spcAft>
              <a:buClr>
                <a:schemeClr val="lt1"/>
              </a:buClr>
              <a:buSzPts val="1200"/>
              <a:buNone/>
              <a:defRPr sz="1200"/>
            </a:lvl3pPr>
            <a:lvl4pPr indent="-228600" lvl="3" marL="1828800" algn="l">
              <a:lnSpc>
                <a:spcPct val="90000"/>
              </a:lnSpc>
              <a:spcBef>
                <a:spcPts val="500"/>
              </a:spcBef>
              <a:spcAft>
                <a:spcPts val="0"/>
              </a:spcAft>
              <a:buClr>
                <a:schemeClr val="lt1"/>
              </a:buClr>
              <a:buSzPts val="1000"/>
              <a:buNone/>
              <a:defRPr sz="1000"/>
            </a:lvl4pPr>
            <a:lvl5pPr indent="-228600" lvl="4" marL="2286000" algn="l">
              <a:lnSpc>
                <a:spcPct val="90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0" name="Google Shape;9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7" name="Shape 97"/>
        <p:cNvGrpSpPr/>
        <p:nvPr/>
      </p:nvGrpSpPr>
      <p:grpSpPr>
        <a:xfrm>
          <a:off x="0" y="0"/>
          <a:ext cx="0" cy="0"/>
          <a:chOff x="0" y="0"/>
          <a:chExt cx="0" cy="0"/>
        </a:xfrm>
      </p:grpSpPr>
      <p:sp>
        <p:nvSpPr>
          <p:cNvPr id="98" name="Google Shape;98;p16"/>
          <p:cNvSpPr/>
          <p:nvPr/>
        </p:nvSpPr>
        <p:spPr>
          <a:xfrm>
            <a:off x="0" y="133"/>
            <a:ext cx="12192000" cy="22824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99" name="Google Shape;99;p16"/>
          <p:cNvCxnSpPr/>
          <p:nvPr/>
        </p:nvCxnSpPr>
        <p:spPr>
          <a:xfrm>
            <a:off x="855912" y="4796667"/>
            <a:ext cx="520500" cy="0"/>
          </a:xfrm>
          <a:prstGeom prst="straightConnector1">
            <a:avLst/>
          </a:prstGeom>
          <a:noFill/>
          <a:ln cap="flat" cmpd="sng" w="28575">
            <a:solidFill>
              <a:schemeClr val="accent1"/>
            </a:solidFill>
            <a:prstDash val="solid"/>
            <a:round/>
            <a:headEnd len="sm" w="sm" type="none"/>
            <a:tailEnd len="sm" w="sm" type="none"/>
          </a:ln>
        </p:spPr>
      </p:cxnSp>
      <p:sp>
        <p:nvSpPr>
          <p:cNvPr id="100" name="Google Shape;100;p16"/>
          <p:cNvSpPr txBox="1"/>
          <p:nvPr>
            <p:ph type="ctrTitle"/>
          </p:nvPr>
        </p:nvSpPr>
        <p:spPr>
          <a:xfrm>
            <a:off x="683600" y="2524400"/>
            <a:ext cx="10824900" cy="20304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accent1"/>
              </a:buClr>
              <a:buSzPts val="5600"/>
              <a:buNone/>
              <a:defRPr sz="5600">
                <a:solidFill>
                  <a:schemeClr val="accent1"/>
                </a:solidFill>
              </a:defRPr>
            </a:lvl1pPr>
            <a:lvl2pPr lvl="1" rtl="0">
              <a:spcBef>
                <a:spcPts val="0"/>
              </a:spcBef>
              <a:spcAft>
                <a:spcPts val="0"/>
              </a:spcAft>
              <a:buClr>
                <a:schemeClr val="accent1"/>
              </a:buClr>
              <a:buSzPts val="5600"/>
              <a:buNone/>
              <a:defRPr sz="5600">
                <a:solidFill>
                  <a:schemeClr val="accent1"/>
                </a:solidFill>
              </a:defRPr>
            </a:lvl2pPr>
            <a:lvl3pPr lvl="2" rtl="0">
              <a:spcBef>
                <a:spcPts val="0"/>
              </a:spcBef>
              <a:spcAft>
                <a:spcPts val="0"/>
              </a:spcAft>
              <a:buClr>
                <a:schemeClr val="accent1"/>
              </a:buClr>
              <a:buSzPts val="5600"/>
              <a:buNone/>
              <a:defRPr sz="5600">
                <a:solidFill>
                  <a:schemeClr val="accent1"/>
                </a:solidFill>
              </a:defRPr>
            </a:lvl3pPr>
            <a:lvl4pPr lvl="3" rtl="0">
              <a:spcBef>
                <a:spcPts val="0"/>
              </a:spcBef>
              <a:spcAft>
                <a:spcPts val="0"/>
              </a:spcAft>
              <a:buClr>
                <a:schemeClr val="accent1"/>
              </a:buClr>
              <a:buSzPts val="5600"/>
              <a:buNone/>
              <a:defRPr sz="5600">
                <a:solidFill>
                  <a:schemeClr val="accent1"/>
                </a:solidFill>
              </a:defRPr>
            </a:lvl4pPr>
            <a:lvl5pPr lvl="4" rtl="0">
              <a:spcBef>
                <a:spcPts val="0"/>
              </a:spcBef>
              <a:spcAft>
                <a:spcPts val="0"/>
              </a:spcAft>
              <a:buClr>
                <a:schemeClr val="accent1"/>
              </a:buClr>
              <a:buSzPts val="5600"/>
              <a:buNone/>
              <a:defRPr sz="5600">
                <a:solidFill>
                  <a:schemeClr val="accent1"/>
                </a:solidFill>
              </a:defRPr>
            </a:lvl5pPr>
            <a:lvl6pPr lvl="5" rtl="0">
              <a:spcBef>
                <a:spcPts val="0"/>
              </a:spcBef>
              <a:spcAft>
                <a:spcPts val="0"/>
              </a:spcAft>
              <a:buClr>
                <a:schemeClr val="accent1"/>
              </a:buClr>
              <a:buSzPts val="5600"/>
              <a:buNone/>
              <a:defRPr sz="5600">
                <a:solidFill>
                  <a:schemeClr val="accent1"/>
                </a:solidFill>
              </a:defRPr>
            </a:lvl6pPr>
            <a:lvl7pPr lvl="6" rtl="0">
              <a:spcBef>
                <a:spcPts val="0"/>
              </a:spcBef>
              <a:spcAft>
                <a:spcPts val="0"/>
              </a:spcAft>
              <a:buClr>
                <a:schemeClr val="accent1"/>
              </a:buClr>
              <a:buSzPts val="5600"/>
              <a:buNone/>
              <a:defRPr sz="5600">
                <a:solidFill>
                  <a:schemeClr val="accent1"/>
                </a:solidFill>
              </a:defRPr>
            </a:lvl7pPr>
            <a:lvl8pPr lvl="7" rtl="0">
              <a:spcBef>
                <a:spcPts val="0"/>
              </a:spcBef>
              <a:spcAft>
                <a:spcPts val="0"/>
              </a:spcAft>
              <a:buClr>
                <a:schemeClr val="accent1"/>
              </a:buClr>
              <a:buSzPts val="5600"/>
              <a:buNone/>
              <a:defRPr sz="5600">
                <a:solidFill>
                  <a:schemeClr val="accent1"/>
                </a:solidFill>
              </a:defRPr>
            </a:lvl8pPr>
            <a:lvl9pPr lvl="8" rtl="0">
              <a:spcBef>
                <a:spcPts val="0"/>
              </a:spcBef>
              <a:spcAft>
                <a:spcPts val="0"/>
              </a:spcAft>
              <a:buClr>
                <a:schemeClr val="accent1"/>
              </a:buClr>
              <a:buSzPts val="5600"/>
              <a:buNone/>
              <a:defRPr sz="5600">
                <a:solidFill>
                  <a:schemeClr val="accent1"/>
                </a:solidFill>
              </a:defRPr>
            </a:lvl9pPr>
          </a:lstStyle>
          <a:p/>
        </p:txBody>
      </p:sp>
      <p:sp>
        <p:nvSpPr>
          <p:cNvPr id="101" name="Google Shape;101;p16"/>
          <p:cNvSpPr txBox="1"/>
          <p:nvPr>
            <p:ph idx="1" type="subTitle"/>
          </p:nvPr>
        </p:nvSpPr>
        <p:spPr>
          <a:xfrm>
            <a:off x="683600" y="5120852"/>
            <a:ext cx="10824900" cy="1050000"/>
          </a:xfrm>
          <a:prstGeom prst="rect">
            <a:avLst/>
          </a:prstGeom>
        </p:spPr>
        <p:txBody>
          <a:bodyPr anchorCtr="0" anchor="t" bIns="121900" lIns="121900" spcFirstLastPara="1" rIns="121900" wrap="square" tIns="121900">
            <a:noAutofit/>
          </a:bodyPr>
          <a:lstStyle>
            <a:lvl1pPr lvl="0" rtl="0">
              <a:lnSpc>
                <a:spcPct val="100000"/>
              </a:lnSpc>
              <a:spcBef>
                <a:spcPts val="0"/>
              </a:spcBef>
              <a:spcAft>
                <a:spcPts val="0"/>
              </a:spcAft>
              <a:buClr>
                <a:schemeClr val="accent2"/>
              </a:buClr>
              <a:buSzPts val="3200"/>
              <a:buNone/>
              <a:defRPr sz="3200">
                <a:solidFill>
                  <a:schemeClr val="accent2"/>
                </a:solidFill>
              </a:defRPr>
            </a:lvl1pPr>
            <a:lvl2pPr lvl="1" rtl="0">
              <a:lnSpc>
                <a:spcPct val="100000"/>
              </a:lnSpc>
              <a:spcBef>
                <a:spcPts val="0"/>
              </a:spcBef>
              <a:spcAft>
                <a:spcPts val="0"/>
              </a:spcAft>
              <a:buClr>
                <a:schemeClr val="accent2"/>
              </a:buClr>
              <a:buSzPts val="3200"/>
              <a:buNone/>
              <a:defRPr sz="3200">
                <a:solidFill>
                  <a:schemeClr val="accent2"/>
                </a:solidFill>
              </a:defRPr>
            </a:lvl2pPr>
            <a:lvl3pPr lvl="2" rtl="0">
              <a:lnSpc>
                <a:spcPct val="100000"/>
              </a:lnSpc>
              <a:spcBef>
                <a:spcPts val="0"/>
              </a:spcBef>
              <a:spcAft>
                <a:spcPts val="0"/>
              </a:spcAft>
              <a:buClr>
                <a:schemeClr val="accent2"/>
              </a:buClr>
              <a:buSzPts val="3200"/>
              <a:buNone/>
              <a:defRPr sz="3200">
                <a:solidFill>
                  <a:schemeClr val="accent2"/>
                </a:solidFill>
              </a:defRPr>
            </a:lvl3pPr>
            <a:lvl4pPr lvl="3" rtl="0">
              <a:lnSpc>
                <a:spcPct val="100000"/>
              </a:lnSpc>
              <a:spcBef>
                <a:spcPts val="0"/>
              </a:spcBef>
              <a:spcAft>
                <a:spcPts val="0"/>
              </a:spcAft>
              <a:buClr>
                <a:schemeClr val="accent2"/>
              </a:buClr>
              <a:buSzPts val="3200"/>
              <a:buNone/>
              <a:defRPr sz="3200">
                <a:solidFill>
                  <a:schemeClr val="accent2"/>
                </a:solidFill>
              </a:defRPr>
            </a:lvl4pPr>
            <a:lvl5pPr lvl="4" rtl="0">
              <a:lnSpc>
                <a:spcPct val="100000"/>
              </a:lnSpc>
              <a:spcBef>
                <a:spcPts val="0"/>
              </a:spcBef>
              <a:spcAft>
                <a:spcPts val="0"/>
              </a:spcAft>
              <a:buClr>
                <a:schemeClr val="accent2"/>
              </a:buClr>
              <a:buSzPts val="3200"/>
              <a:buNone/>
              <a:defRPr sz="3200">
                <a:solidFill>
                  <a:schemeClr val="accent2"/>
                </a:solidFill>
              </a:defRPr>
            </a:lvl5pPr>
            <a:lvl6pPr lvl="5" rtl="0">
              <a:lnSpc>
                <a:spcPct val="100000"/>
              </a:lnSpc>
              <a:spcBef>
                <a:spcPts val="0"/>
              </a:spcBef>
              <a:spcAft>
                <a:spcPts val="0"/>
              </a:spcAft>
              <a:buClr>
                <a:schemeClr val="accent2"/>
              </a:buClr>
              <a:buSzPts val="3200"/>
              <a:buNone/>
              <a:defRPr sz="3200">
                <a:solidFill>
                  <a:schemeClr val="accent2"/>
                </a:solidFill>
              </a:defRPr>
            </a:lvl6pPr>
            <a:lvl7pPr lvl="6" rtl="0">
              <a:lnSpc>
                <a:spcPct val="100000"/>
              </a:lnSpc>
              <a:spcBef>
                <a:spcPts val="0"/>
              </a:spcBef>
              <a:spcAft>
                <a:spcPts val="0"/>
              </a:spcAft>
              <a:buClr>
                <a:schemeClr val="accent2"/>
              </a:buClr>
              <a:buSzPts val="3200"/>
              <a:buNone/>
              <a:defRPr sz="3200">
                <a:solidFill>
                  <a:schemeClr val="accent2"/>
                </a:solidFill>
              </a:defRPr>
            </a:lvl7pPr>
            <a:lvl8pPr lvl="7" rtl="0">
              <a:lnSpc>
                <a:spcPct val="100000"/>
              </a:lnSpc>
              <a:spcBef>
                <a:spcPts val="0"/>
              </a:spcBef>
              <a:spcAft>
                <a:spcPts val="0"/>
              </a:spcAft>
              <a:buClr>
                <a:schemeClr val="accent2"/>
              </a:buClr>
              <a:buSzPts val="3200"/>
              <a:buNone/>
              <a:defRPr sz="3200">
                <a:solidFill>
                  <a:schemeClr val="accent2"/>
                </a:solidFill>
              </a:defRPr>
            </a:lvl8pPr>
            <a:lvl9pPr lvl="8" rtl="0">
              <a:lnSpc>
                <a:spcPct val="100000"/>
              </a:lnSpc>
              <a:spcBef>
                <a:spcPts val="0"/>
              </a:spcBef>
              <a:spcAft>
                <a:spcPts val="0"/>
              </a:spcAft>
              <a:buClr>
                <a:schemeClr val="accent2"/>
              </a:buClr>
              <a:buSzPts val="3200"/>
              <a:buNone/>
              <a:defRPr sz="3200">
                <a:solidFill>
                  <a:schemeClr val="accent2"/>
                </a:solidFill>
              </a:defRPr>
            </a:lvl9pPr>
          </a:lstStyle>
          <a:p/>
        </p:txBody>
      </p:sp>
      <p:sp>
        <p:nvSpPr>
          <p:cNvPr id="102" name="Google Shape;102;p1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03" name="Shape 103"/>
        <p:cNvGrpSpPr/>
        <p:nvPr/>
      </p:nvGrpSpPr>
      <p:grpSpPr>
        <a:xfrm>
          <a:off x="0" y="0"/>
          <a:ext cx="0" cy="0"/>
          <a:chOff x="0" y="0"/>
          <a:chExt cx="0" cy="0"/>
        </a:xfrm>
      </p:grpSpPr>
      <p:cxnSp>
        <p:nvCxnSpPr>
          <p:cNvPr id="104" name="Google Shape;104;p17"/>
          <p:cNvCxnSpPr/>
          <p:nvPr/>
        </p:nvCxnSpPr>
        <p:spPr>
          <a:xfrm>
            <a:off x="855912" y="4796667"/>
            <a:ext cx="520500" cy="0"/>
          </a:xfrm>
          <a:prstGeom prst="straightConnector1">
            <a:avLst/>
          </a:prstGeom>
          <a:noFill/>
          <a:ln cap="flat" cmpd="sng" w="28575">
            <a:solidFill>
              <a:schemeClr val="lt2"/>
            </a:solidFill>
            <a:prstDash val="solid"/>
            <a:round/>
            <a:headEnd len="sm" w="sm" type="none"/>
            <a:tailEnd len="sm" w="sm" type="none"/>
          </a:ln>
        </p:spPr>
      </p:cxnSp>
      <p:sp>
        <p:nvSpPr>
          <p:cNvPr id="105" name="Google Shape;105;p17"/>
          <p:cNvSpPr txBox="1"/>
          <p:nvPr>
            <p:ph type="title"/>
          </p:nvPr>
        </p:nvSpPr>
        <p:spPr>
          <a:xfrm>
            <a:off x="683600" y="2524400"/>
            <a:ext cx="10824900" cy="2030400"/>
          </a:xfrm>
          <a:prstGeom prst="rect">
            <a:avLst/>
          </a:prstGeom>
        </p:spPr>
        <p:txBody>
          <a:bodyPr anchorCtr="0" anchor="b" bIns="121900" lIns="121900" spcFirstLastPara="1" rIns="121900" wrap="square" tIns="121900">
            <a:noAutofit/>
          </a:bodyPr>
          <a:lstStyle>
            <a:lvl1pPr lvl="0" rtl="0">
              <a:spcBef>
                <a:spcPts val="0"/>
              </a:spcBef>
              <a:spcAft>
                <a:spcPts val="0"/>
              </a:spcAft>
              <a:buClr>
                <a:schemeClr val="accent1"/>
              </a:buClr>
              <a:buSzPts val="8000"/>
              <a:buNone/>
              <a:defRPr sz="8000">
                <a:solidFill>
                  <a:schemeClr val="accent1"/>
                </a:solidFill>
              </a:defRPr>
            </a:lvl1pPr>
            <a:lvl2pPr lvl="1" rtl="0">
              <a:spcBef>
                <a:spcPts val="0"/>
              </a:spcBef>
              <a:spcAft>
                <a:spcPts val="0"/>
              </a:spcAft>
              <a:buClr>
                <a:schemeClr val="accent1"/>
              </a:buClr>
              <a:buSzPts val="8000"/>
              <a:buNone/>
              <a:defRPr sz="8000">
                <a:solidFill>
                  <a:schemeClr val="accent1"/>
                </a:solidFill>
              </a:defRPr>
            </a:lvl2pPr>
            <a:lvl3pPr lvl="2" rtl="0">
              <a:spcBef>
                <a:spcPts val="0"/>
              </a:spcBef>
              <a:spcAft>
                <a:spcPts val="0"/>
              </a:spcAft>
              <a:buClr>
                <a:schemeClr val="accent1"/>
              </a:buClr>
              <a:buSzPts val="8000"/>
              <a:buNone/>
              <a:defRPr sz="8000">
                <a:solidFill>
                  <a:schemeClr val="accent1"/>
                </a:solidFill>
              </a:defRPr>
            </a:lvl3pPr>
            <a:lvl4pPr lvl="3" rtl="0">
              <a:spcBef>
                <a:spcPts val="0"/>
              </a:spcBef>
              <a:spcAft>
                <a:spcPts val="0"/>
              </a:spcAft>
              <a:buClr>
                <a:schemeClr val="accent1"/>
              </a:buClr>
              <a:buSzPts val="8000"/>
              <a:buNone/>
              <a:defRPr sz="8000">
                <a:solidFill>
                  <a:schemeClr val="accent1"/>
                </a:solidFill>
              </a:defRPr>
            </a:lvl4pPr>
            <a:lvl5pPr lvl="4" rtl="0">
              <a:spcBef>
                <a:spcPts val="0"/>
              </a:spcBef>
              <a:spcAft>
                <a:spcPts val="0"/>
              </a:spcAft>
              <a:buClr>
                <a:schemeClr val="accent1"/>
              </a:buClr>
              <a:buSzPts val="8000"/>
              <a:buNone/>
              <a:defRPr sz="8000">
                <a:solidFill>
                  <a:schemeClr val="accent1"/>
                </a:solidFill>
              </a:defRPr>
            </a:lvl5pPr>
            <a:lvl6pPr lvl="5" rtl="0">
              <a:spcBef>
                <a:spcPts val="0"/>
              </a:spcBef>
              <a:spcAft>
                <a:spcPts val="0"/>
              </a:spcAft>
              <a:buClr>
                <a:schemeClr val="accent1"/>
              </a:buClr>
              <a:buSzPts val="8000"/>
              <a:buNone/>
              <a:defRPr sz="8000">
                <a:solidFill>
                  <a:schemeClr val="accent1"/>
                </a:solidFill>
              </a:defRPr>
            </a:lvl6pPr>
            <a:lvl7pPr lvl="6" rtl="0">
              <a:spcBef>
                <a:spcPts val="0"/>
              </a:spcBef>
              <a:spcAft>
                <a:spcPts val="0"/>
              </a:spcAft>
              <a:buClr>
                <a:schemeClr val="accent1"/>
              </a:buClr>
              <a:buSzPts val="8000"/>
              <a:buNone/>
              <a:defRPr sz="8000">
                <a:solidFill>
                  <a:schemeClr val="accent1"/>
                </a:solidFill>
              </a:defRPr>
            </a:lvl7pPr>
            <a:lvl8pPr lvl="7" rtl="0">
              <a:spcBef>
                <a:spcPts val="0"/>
              </a:spcBef>
              <a:spcAft>
                <a:spcPts val="0"/>
              </a:spcAft>
              <a:buClr>
                <a:schemeClr val="accent1"/>
              </a:buClr>
              <a:buSzPts val="8000"/>
              <a:buNone/>
              <a:defRPr sz="8000">
                <a:solidFill>
                  <a:schemeClr val="accent1"/>
                </a:solidFill>
              </a:defRPr>
            </a:lvl8pPr>
            <a:lvl9pPr lvl="8" rtl="0">
              <a:spcBef>
                <a:spcPts val="0"/>
              </a:spcBef>
              <a:spcAft>
                <a:spcPts val="0"/>
              </a:spcAft>
              <a:buClr>
                <a:schemeClr val="accent1"/>
              </a:buClr>
              <a:buSzPts val="8000"/>
              <a:buNone/>
              <a:defRPr sz="8000">
                <a:solidFill>
                  <a:schemeClr val="accent1"/>
                </a:solidFill>
              </a:defRPr>
            </a:lvl9pPr>
          </a:lstStyle>
          <a:p/>
        </p:txBody>
      </p:sp>
      <p:sp>
        <p:nvSpPr>
          <p:cNvPr id="106" name="Google Shape;106;p17"/>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7" name="Shape 107"/>
        <p:cNvGrpSpPr/>
        <p:nvPr/>
      </p:nvGrpSpPr>
      <p:grpSpPr>
        <a:xfrm>
          <a:off x="0" y="0"/>
          <a:ext cx="0" cy="0"/>
          <a:chOff x="0" y="0"/>
          <a:chExt cx="0" cy="0"/>
        </a:xfrm>
      </p:grpSpPr>
      <p:sp>
        <p:nvSpPr>
          <p:cNvPr id="108" name="Google Shape;108;p18"/>
          <p:cNvSpPr/>
          <p:nvPr/>
        </p:nvSpPr>
        <p:spPr>
          <a:xfrm>
            <a:off x="0" y="6727600"/>
            <a:ext cx="12192000" cy="130500"/>
          </a:xfrm>
          <a:prstGeom prst="rect">
            <a:avLst/>
          </a:prstGeom>
          <a:solidFill>
            <a:schemeClr val="l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09" name="Google Shape;109;p18"/>
          <p:cNvSpPr txBox="1"/>
          <p:nvPr>
            <p:ph type="title"/>
          </p:nvPr>
        </p:nvSpPr>
        <p:spPr>
          <a:xfrm>
            <a:off x="415600" y="593367"/>
            <a:ext cx="11360700" cy="817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10" name="Google Shape;110;p18"/>
          <p:cNvSpPr txBox="1"/>
          <p:nvPr>
            <p:ph idx="1" type="body"/>
          </p:nvPr>
        </p:nvSpPr>
        <p:spPr>
          <a:xfrm>
            <a:off x="415600" y="1562133"/>
            <a:ext cx="11360700" cy="4529700"/>
          </a:xfrm>
          <a:prstGeom prst="rect">
            <a:avLst/>
          </a:prstGeom>
        </p:spPr>
        <p:txBody>
          <a:bodyPr anchorCtr="0" anchor="t" bIns="121900" lIns="121900" spcFirstLastPara="1" rIns="121900" wrap="square" tIns="121900">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11" name="Google Shape;111;p18"/>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2" name="Shape 112"/>
        <p:cNvGrpSpPr/>
        <p:nvPr/>
      </p:nvGrpSpPr>
      <p:grpSpPr>
        <a:xfrm>
          <a:off x="0" y="0"/>
          <a:ext cx="0" cy="0"/>
          <a:chOff x="0" y="0"/>
          <a:chExt cx="0" cy="0"/>
        </a:xfrm>
      </p:grpSpPr>
      <p:sp>
        <p:nvSpPr>
          <p:cNvPr id="113" name="Google Shape;113;p19"/>
          <p:cNvSpPr txBox="1"/>
          <p:nvPr>
            <p:ph type="title"/>
          </p:nvPr>
        </p:nvSpPr>
        <p:spPr>
          <a:xfrm>
            <a:off x="415600" y="593367"/>
            <a:ext cx="11360700" cy="817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14" name="Google Shape;114;p19"/>
          <p:cNvSpPr txBox="1"/>
          <p:nvPr>
            <p:ph idx="1" type="body"/>
          </p:nvPr>
        </p:nvSpPr>
        <p:spPr>
          <a:xfrm>
            <a:off x="415600" y="1562233"/>
            <a:ext cx="5333100" cy="4529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15" name="Google Shape;115;p19"/>
          <p:cNvSpPr txBox="1"/>
          <p:nvPr>
            <p:ph idx="2" type="body"/>
          </p:nvPr>
        </p:nvSpPr>
        <p:spPr>
          <a:xfrm>
            <a:off x="6443200" y="1562233"/>
            <a:ext cx="5333100" cy="4529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16" name="Google Shape;116;p19"/>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20"/>
          <p:cNvSpPr txBox="1"/>
          <p:nvPr>
            <p:ph type="title"/>
          </p:nvPr>
        </p:nvSpPr>
        <p:spPr>
          <a:xfrm>
            <a:off x="415600" y="593367"/>
            <a:ext cx="11360700" cy="817500"/>
          </a:xfrm>
          <a:prstGeom prst="rect">
            <a:avLst/>
          </a:prstGeom>
        </p:spPr>
        <p:txBody>
          <a:bodyPr anchorCtr="0" anchor="t" bIns="121900" lIns="121900" spcFirstLastPara="1" rIns="121900" wrap="square" tIns="12190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19" name="Google Shape;119;p20"/>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0" name="Shape 120"/>
        <p:cNvGrpSpPr/>
        <p:nvPr/>
      </p:nvGrpSpPr>
      <p:grpSpPr>
        <a:xfrm>
          <a:off x="0" y="0"/>
          <a:ext cx="0" cy="0"/>
          <a:chOff x="0" y="0"/>
          <a:chExt cx="0" cy="0"/>
        </a:xfrm>
      </p:grpSpPr>
      <p:sp>
        <p:nvSpPr>
          <p:cNvPr id="121" name="Google Shape;121;p21"/>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22" name="Google Shape;122;p21"/>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23" name="Google Shape;123;p21"/>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124" name="Shape 124"/>
        <p:cNvGrpSpPr/>
        <p:nvPr/>
      </p:nvGrpSpPr>
      <p:grpSpPr>
        <a:xfrm>
          <a:off x="0" y="0"/>
          <a:ext cx="0" cy="0"/>
          <a:chOff x="0" y="0"/>
          <a:chExt cx="0" cy="0"/>
        </a:xfrm>
      </p:grpSpPr>
      <p:sp>
        <p:nvSpPr>
          <p:cNvPr id="125" name="Google Shape;125;p22"/>
          <p:cNvSpPr txBox="1"/>
          <p:nvPr>
            <p:ph type="title"/>
          </p:nvPr>
        </p:nvSpPr>
        <p:spPr>
          <a:xfrm>
            <a:off x="653667" y="701800"/>
            <a:ext cx="7472100" cy="5454300"/>
          </a:xfrm>
          <a:prstGeom prst="rect">
            <a:avLst/>
          </a:prstGeom>
        </p:spPr>
        <p:txBody>
          <a:bodyPr anchorCtr="0" anchor="ctr" bIns="121900" lIns="121900" spcFirstLastPara="1" rIns="121900" wrap="square" tIns="121900">
            <a:noAutofit/>
          </a:bodyPr>
          <a:lstStyle>
            <a:lvl1pPr lvl="0" rtl="0">
              <a:spcBef>
                <a:spcPts val="0"/>
              </a:spcBef>
              <a:spcAft>
                <a:spcPts val="0"/>
              </a:spcAft>
              <a:buClr>
                <a:schemeClr val="accent1"/>
              </a:buClr>
              <a:buSzPts val="7200"/>
              <a:buNone/>
              <a:defRPr sz="7200">
                <a:solidFill>
                  <a:schemeClr val="accent1"/>
                </a:solidFill>
              </a:defRPr>
            </a:lvl1pPr>
            <a:lvl2pPr lvl="1" rtl="0">
              <a:spcBef>
                <a:spcPts val="0"/>
              </a:spcBef>
              <a:spcAft>
                <a:spcPts val="0"/>
              </a:spcAft>
              <a:buClr>
                <a:schemeClr val="accent1"/>
              </a:buClr>
              <a:buSzPts val="7200"/>
              <a:buNone/>
              <a:defRPr sz="7200">
                <a:solidFill>
                  <a:schemeClr val="accent1"/>
                </a:solidFill>
              </a:defRPr>
            </a:lvl2pPr>
            <a:lvl3pPr lvl="2" rtl="0">
              <a:spcBef>
                <a:spcPts val="0"/>
              </a:spcBef>
              <a:spcAft>
                <a:spcPts val="0"/>
              </a:spcAft>
              <a:buClr>
                <a:schemeClr val="accent1"/>
              </a:buClr>
              <a:buSzPts val="7200"/>
              <a:buNone/>
              <a:defRPr sz="7200">
                <a:solidFill>
                  <a:schemeClr val="accent1"/>
                </a:solidFill>
              </a:defRPr>
            </a:lvl3pPr>
            <a:lvl4pPr lvl="3" rtl="0">
              <a:spcBef>
                <a:spcPts val="0"/>
              </a:spcBef>
              <a:spcAft>
                <a:spcPts val="0"/>
              </a:spcAft>
              <a:buClr>
                <a:schemeClr val="accent1"/>
              </a:buClr>
              <a:buSzPts val="7200"/>
              <a:buNone/>
              <a:defRPr sz="7200">
                <a:solidFill>
                  <a:schemeClr val="accent1"/>
                </a:solidFill>
              </a:defRPr>
            </a:lvl4pPr>
            <a:lvl5pPr lvl="4" rtl="0">
              <a:spcBef>
                <a:spcPts val="0"/>
              </a:spcBef>
              <a:spcAft>
                <a:spcPts val="0"/>
              </a:spcAft>
              <a:buClr>
                <a:schemeClr val="accent1"/>
              </a:buClr>
              <a:buSzPts val="7200"/>
              <a:buNone/>
              <a:defRPr sz="7200">
                <a:solidFill>
                  <a:schemeClr val="accent1"/>
                </a:solidFill>
              </a:defRPr>
            </a:lvl5pPr>
            <a:lvl6pPr lvl="5" rtl="0">
              <a:spcBef>
                <a:spcPts val="0"/>
              </a:spcBef>
              <a:spcAft>
                <a:spcPts val="0"/>
              </a:spcAft>
              <a:buClr>
                <a:schemeClr val="accent1"/>
              </a:buClr>
              <a:buSzPts val="7200"/>
              <a:buNone/>
              <a:defRPr sz="7200">
                <a:solidFill>
                  <a:schemeClr val="accent1"/>
                </a:solidFill>
              </a:defRPr>
            </a:lvl6pPr>
            <a:lvl7pPr lvl="6" rtl="0">
              <a:spcBef>
                <a:spcPts val="0"/>
              </a:spcBef>
              <a:spcAft>
                <a:spcPts val="0"/>
              </a:spcAft>
              <a:buClr>
                <a:schemeClr val="accent1"/>
              </a:buClr>
              <a:buSzPts val="7200"/>
              <a:buNone/>
              <a:defRPr sz="7200">
                <a:solidFill>
                  <a:schemeClr val="accent1"/>
                </a:solidFill>
              </a:defRPr>
            </a:lvl7pPr>
            <a:lvl8pPr lvl="7" rtl="0">
              <a:spcBef>
                <a:spcPts val="0"/>
              </a:spcBef>
              <a:spcAft>
                <a:spcPts val="0"/>
              </a:spcAft>
              <a:buClr>
                <a:schemeClr val="accent1"/>
              </a:buClr>
              <a:buSzPts val="7200"/>
              <a:buNone/>
              <a:defRPr sz="7200">
                <a:solidFill>
                  <a:schemeClr val="accent1"/>
                </a:solidFill>
              </a:defRPr>
            </a:lvl8pPr>
            <a:lvl9pPr lvl="8" rtl="0">
              <a:spcBef>
                <a:spcPts val="0"/>
              </a:spcBef>
              <a:spcAft>
                <a:spcPts val="0"/>
              </a:spcAft>
              <a:buClr>
                <a:schemeClr val="accent1"/>
              </a:buClr>
              <a:buSzPts val="7200"/>
              <a:buNone/>
              <a:defRPr sz="7200">
                <a:solidFill>
                  <a:schemeClr val="accent1"/>
                </a:solidFill>
              </a:defRPr>
            </a:lvl9pPr>
          </a:lstStyle>
          <a:p/>
        </p:txBody>
      </p:sp>
      <p:sp>
        <p:nvSpPr>
          <p:cNvPr id="126" name="Google Shape;126;p22"/>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sp>
        <p:nvSpPr>
          <p:cNvPr id="128" name="Google Shape;128;p23"/>
          <p:cNvSpPr/>
          <p:nvPr/>
        </p:nvSpPr>
        <p:spPr>
          <a:xfrm>
            <a:off x="6096000" y="-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129" name="Google Shape;129;p23"/>
          <p:cNvCxnSpPr/>
          <p:nvPr/>
        </p:nvCxnSpPr>
        <p:spPr>
          <a:xfrm>
            <a:off x="6706233" y="5994000"/>
            <a:ext cx="915300" cy="0"/>
          </a:xfrm>
          <a:prstGeom prst="straightConnector1">
            <a:avLst/>
          </a:prstGeom>
          <a:noFill/>
          <a:ln cap="flat" cmpd="sng" w="19050">
            <a:solidFill>
              <a:schemeClr val="lt2"/>
            </a:solidFill>
            <a:prstDash val="solid"/>
            <a:round/>
            <a:headEnd len="sm" w="sm" type="none"/>
            <a:tailEnd len="sm" w="sm" type="none"/>
          </a:ln>
        </p:spPr>
      </p:cxnSp>
      <p:sp>
        <p:nvSpPr>
          <p:cNvPr id="130" name="Google Shape;130;p23"/>
          <p:cNvSpPr txBox="1"/>
          <p:nvPr>
            <p:ph type="title"/>
          </p:nvPr>
        </p:nvSpPr>
        <p:spPr>
          <a:xfrm>
            <a:off x="354000" y="1843133"/>
            <a:ext cx="5393700" cy="1777500"/>
          </a:xfrm>
          <a:prstGeom prst="rect">
            <a:avLst/>
          </a:prstGeom>
        </p:spPr>
        <p:txBody>
          <a:bodyPr anchorCtr="0" anchor="b" bIns="121900" lIns="121900" spcFirstLastPara="1" rIns="121900" wrap="square" tIns="121900">
            <a:noAutofit/>
          </a:bodyPr>
          <a:lstStyle>
            <a:lvl1pPr lvl="0" rtl="0" algn="ctr">
              <a:spcBef>
                <a:spcPts val="0"/>
              </a:spcBef>
              <a:spcAft>
                <a:spcPts val="0"/>
              </a:spcAft>
              <a:buClr>
                <a:schemeClr val="lt2"/>
              </a:buClr>
              <a:buSzPts val="5600"/>
              <a:buNone/>
              <a:defRPr sz="5600">
                <a:solidFill>
                  <a:schemeClr val="lt2"/>
                </a:solidFill>
              </a:defRPr>
            </a:lvl1pPr>
            <a:lvl2pPr lvl="1" rtl="0" algn="ctr">
              <a:spcBef>
                <a:spcPts val="0"/>
              </a:spcBef>
              <a:spcAft>
                <a:spcPts val="0"/>
              </a:spcAft>
              <a:buClr>
                <a:schemeClr val="lt2"/>
              </a:buClr>
              <a:buSzPts val="5600"/>
              <a:buNone/>
              <a:defRPr sz="5600">
                <a:solidFill>
                  <a:schemeClr val="lt2"/>
                </a:solidFill>
              </a:defRPr>
            </a:lvl2pPr>
            <a:lvl3pPr lvl="2" rtl="0" algn="ctr">
              <a:spcBef>
                <a:spcPts val="0"/>
              </a:spcBef>
              <a:spcAft>
                <a:spcPts val="0"/>
              </a:spcAft>
              <a:buClr>
                <a:schemeClr val="lt2"/>
              </a:buClr>
              <a:buSzPts val="5600"/>
              <a:buNone/>
              <a:defRPr sz="5600">
                <a:solidFill>
                  <a:schemeClr val="lt2"/>
                </a:solidFill>
              </a:defRPr>
            </a:lvl3pPr>
            <a:lvl4pPr lvl="3" rtl="0" algn="ctr">
              <a:spcBef>
                <a:spcPts val="0"/>
              </a:spcBef>
              <a:spcAft>
                <a:spcPts val="0"/>
              </a:spcAft>
              <a:buClr>
                <a:schemeClr val="lt2"/>
              </a:buClr>
              <a:buSzPts val="5600"/>
              <a:buNone/>
              <a:defRPr sz="5600">
                <a:solidFill>
                  <a:schemeClr val="lt2"/>
                </a:solidFill>
              </a:defRPr>
            </a:lvl4pPr>
            <a:lvl5pPr lvl="4" rtl="0" algn="ctr">
              <a:spcBef>
                <a:spcPts val="0"/>
              </a:spcBef>
              <a:spcAft>
                <a:spcPts val="0"/>
              </a:spcAft>
              <a:buClr>
                <a:schemeClr val="lt2"/>
              </a:buClr>
              <a:buSzPts val="5600"/>
              <a:buNone/>
              <a:defRPr sz="5600">
                <a:solidFill>
                  <a:schemeClr val="lt2"/>
                </a:solidFill>
              </a:defRPr>
            </a:lvl5pPr>
            <a:lvl6pPr lvl="5" rtl="0" algn="ctr">
              <a:spcBef>
                <a:spcPts val="0"/>
              </a:spcBef>
              <a:spcAft>
                <a:spcPts val="0"/>
              </a:spcAft>
              <a:buClr>
                <a:schemeClr val="lt2"/>
              </a:buClr>
              <a:buSzPts val="5600"/>
              <a:buNone/>
              <a:defRPr sz="5600">
                <a:solidFill>
                  <a:schemeClr val="lt2"/>
                </a:solidFill>
              </a:defRPr>
            </a:lvl6pPr>
            <a:lvl7pPr lvl="6" rtl="0" algn="ctr">
              <a:spcBef>
                <a:spcPts val="0"/>
              </a:spcBef>
              <a:spcAft>
                <a:spcPts val="0"/>
              </a:spcAft>
              <a:buClr>
                <a:schemeClr val="lt2"/>
              </a:buClr>
              <a:buSzPts val="5600"/>
              <a:buNone/>
              <a:defRPr sz="5600">
                <a:solidFill>
                  <a:schemeClr val="lt2"/>
                </a:solidFill>
              </a:defRPr>
            </a:lvl7pPr>
            <a:lvl8pPr lvl="7" rtl="0" algn="ctr">
              <a:spcBef>
                <a:spcPts val="0"/>
              </a:spcBef>
              <a:spcAft>
                <a:spcPts val="0"/>
              </a:spcAft>
              <a:buClr>
                <a:schemeClr val="lt2"/>
              </a:buClr>
              <a:buSzPts val="5600"/>
              <a:buNone/>
              <a:defRPr sz="5600">
                <a:solidFill>
                  <a:schemeClr val="lt2"/>
                </a:solidFill>
              </a:defRPr>
            </a:lvl8pPr>
            <a:lvl9pPr lvl="8" rtl="0" algn="ctr">
              <a:spcBef>
                <a:spcPts val="0"/>
              </a:spcBef>
              <a:spcAft>
                <a:spcPts val="0"/>
              </a:spcAft>
              <a:buClr>
                <a:schemeClr val="lt2"/>
              </a:buClr>
              <a:buSzPts val="5600"/>
              <a:buNone/>
              <a:defRPr sz="5600">
                <a:solidFill>
                  <a:schemeClr val="lt2"/>
                </a:solidFill>
              </a:defRPr>
            </a:lvl9pPr>
          </a:lstStyle>
          <a:p/>
        </p:txBody>
      </p:sp>
      <p:sp>
        <p:nvSpPr>
          <p:cNvPr id="131" name="Google Shape;131;p23"/>
          <p:cNvSpPr txBox="1"/>
          <p:nvPr>
            <p:ph idx="1" type="subTitle"/>
          </p:nvPr>
        </p:nvSpPr>
        <p:spPr>
          <a:xfrm>
            <a:off x="354000" y="3692001"/>
            <a:ext cx="5393700" cy="1794000"/>
          </a:xfrm>
          <a:prstGeom prst="rect">
            <a:avLst/>
          </a:prstGeom>
        </p:spPr>
        <p:txBody>
          <a:bodyPr anchorCtr="0" anchor="t" bIns="121900" lIns="121900" spcFirstLastPara="1" rIns="121900" wrap="square" tIns="12190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2" name="Google Shape;132;p23"/>
          <p:cNvSpPr txBox="1"/>
          <p:nvPr>
            <p:ph idx="2" type="body"/>
          </p:nvPr>
        </p:nvSpPr>
        <p:spPr>
          <a:xfrm>
            <a:off x="6586000" y="965600"/>
            <a:ext cx="5115900" cy="4926900"/>
          </a:xfrm>
          <a:prstGeom prst="rect">
            <a:avLst/>
          </a:prstGeom>
        </p:spPr>
        <p:txBody>
          <a:bodyPr anchorCtr="0" anchor="ctr" bIns="121900" lIns="121900" spcFirstLastPara="1" rIns="121900" wrap="square" tIns="121900">
            <a:noAutofit/>
          </a:bodyPr>
          <a:lstStyle>
            <a:lvl1pPr indent="-381000" lvl="0" marL="457200" rtl="0">
              <a:spcBef>
                <a:spcPts val="0"/>
              </a:spcBef>
              <a:spcAft>
                <a:spcPts val="0"/>
              </a:spcAft>
              <a:buClr>
                <a:schemeClr val="accent1"/>
              </a:buClr>
              <a:buSzPts val="2400"/>
              <a:buChar char="●"/>
              <a:defRPr>
                <a:solidFill>
                  <a:schemeClr val="accent1"/>
                </a:solidFill>
              </a:defRPr>
            </a:lvl1pPr>
            <a:lvl2pPr indent="-349250" lvl="1" marL="914400" rtl="0">
              <a:spcBef>
                <a:spcPts val="2100"/>
              </a:spcBef>
              <a:spcAft>
                <a:spcPts val="0"/>
              </a:spcAft>
              <a:buClr>
                <a:schemeClr val="accent1"/>
              </a:buClr>
              <a:buSzPts val="1900"/>
              <a:buChar char="○"/>
              <a:defRPr>
                <a:solidFill>
                  <a:schemeClr val="accent1"/>
                </a:solidFill>
              </a:defRPr>
            </a:lvl2pPr>
            <a:lvl3pPr indent="-349250" lvl="2" marL="1371600" rtl="0">
              <a:spcBef>
                <a:spcPts val="2100"/>
              </a:spcBef>
              <a:spcAft>
                <a:spcPts val="0"/>
              </a:spcAft>
              <a:buClr>
                <a:schemeClr val="accent1"/>
              </a:buClr>
              <a:buSzPts val="1900"/>
              <a:buChar char="■"/>
              <a:defRPr>
                <a:solidFill>
                  <a:schemeClr val="accent1"/>
                </a:solidFill>
              </a:defRPr>
            </a:lvl3pPr>
            <a:lvl4pPr indent="-349250" lvl="3" marL="1828800" rtl="0">
              <a:spcBef>
                <a:spcPts val="2100"/>
              </a:spcBef>
              <a:spcAft>
                <a:spcPts val="0"/>
              </a:spcAft>
              <a:buClr>
                <a:schemeClr val="accent1"/>
              </a:buClr>
              <a:buSzPts val="1900"/>
              <a:buChar char="●"/>
              <a:defRPr>
                <a:solidFill>
                  <a:schemeClr val="accent1"/>
                </a:solidFill>
              </a:defRPr>
            </a:lvl4pPr>
            <a:lvl5pPr indent="-349250" lvl="4" marL="2286000" rtl="0">
              <a:spcBef>
                <a:spcPts val="2100"/>
              </a:spcBef>
              <a:spcAft>
                <a:spcPts val="0"/>
              </a:spcAft>
              <a:buClr>
                <a:schemeClr val="accent1"/>
              </a:buClr>
              <a:buSzPts val="1900"/>
              <a:buChar char="○"/>
              <a:defRPr>
                <a:solidFill>
                  <a:schemeClr val="accent1"/>
                </a:solidFill>
              </a:defRPr>
            </a:lvl5pPr>
            <a:lvl6pPr indent="-349250" lvl="5" marL="2743200" rtl="0">
              <a:spcBef>
                <a:spcPts val="2100"/>
              </a:spcBef>
              <a:spcAft>
                <a:spcPts val="0"/>
              </a:spcAft>
              <a:buClr>
                <a:schemeClr val="accent1"/>
              </a:buClr>
              <a:buSzPts val="1900"/>
              <a:buChar char="■"/>
              <a:defRPr>
                <a:solidFill>
                  <a:schemeClr val="accent1"/>
                </a:solidFill>
              </a:defRPr>
            </a:lvl6pPr>
            <a:lvl7pPr indent="-349250" lvl="6" marL="3200400" rtl="0">
              <a:spcBef>
                <a:spcPts val="2100"/>
              </a:spcBef>
              <a:spcAft>
                <a:spcPts val="0"/>
              </a:spcAft>
              <a:buClr>
                <a:schemeClr val="accent1"/>
              </a:buClr>
              <a:buSzPts val="1900"/>
              <a:buChar char="●"/>
              <a:defRPr>
                <a:solidFill>
                  <a:schemeClr val="accent1"/>
                </a:solidFill>
              </a:defRPr>
            </a:lvl7pPr>
            <a:lvl8pPr indent="-349250" lvl="7" marL="3657600" rtl="0">
              <a:spcBef>
                <a:spcPts val="2100"/>
              </a:spcBef>
              <a:spcAft>
                <a:spcPts val="0"/>
              </a:spcAft>
              <a:buClr>
                <a:schemeClr val="accent1"/>
              </a:buClr>
              <a:buSzPts val="1900"/>
              <a:buChar char="○"/>
              <a:defRPr>
                <a:solidFill>
                  <a:schemeClr val="accent1"/>
                </a:solidFill>
              </a:defRPr>
            </a:lvl8pPr>
            <a:lvl9pPr indent="-349250" lvl="8" marL="4114800" rtl="0">
              <a:spcBef>
                <a:spcPts val="2100"/>
              </a:spcBef>
              <a:spcAft>
                <a:spcPts val="2100"/>
              </a:spcAft>
              <a:buClr>
                <a:schemeClr val="accent1"/>
              </a:buClr>
              <a:buSzPts val="1900"/>
              <a:buChar char="■"/>
              <a:defRPr>
                <a:solidFill>
                  <a:schemeClr val="accent1"/>
                </a:solidFill>
              </a:defRPr>
            </a:lvl9pPr>
          </a:lstStyle>
          <a:p/>
        </p:txBody>
      </p:sp>
      <p:sp>
        <p:nvSpPr>
          <p:cNvPr id="133" name="Google Shape;133;p23"/>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4" name="Shape 134"/>
        <p:cNvGrpSpPr/>
        <p:nvPr/>
      </p:nvGrpSpPr>
      <p:grpSpPr>
        <a:xfrm>
          <a:off x="0" y="0"/>
          <a:ext cx="0" cy="0"/>
          <a:chOff x="0" y="0"/>
          <a:chExt cx="0" cy="0"/>
        </a:xfrm>
      </p:grpSpPr>
      <p:sp>
        <p:nvSpPr>
          <p:cNvPr id="135" name="Google Shape;135;p24"/>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lvl1pPr indent="-228600" lvl="0" marL="457200" rtl="0">
              <a:lnSpc>
                <a:spcPct val="100000"/>
              </a:lnSpc>
              <a:spcBef>
                <a:spcPts val="0"/>
              </a:spcBef>
              <a:spcAft>
                <a:spcPts val="0"/>
              </a:spcAft>
              <a:buSzPts val="2400"/>
              <a:buNone/>
              <a:defRPr/>
            </a:lvl1pPr>
          </a:lstStyle>
          <a:p/>
        </p:txBody>
      </p:sp>
      <p:sp>
        <p:nvSpPr>
          <p:cNvPr id="136" name="Google Shape;136;p24"/>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7" name="Shape 137"/>
        <p:cNvGrpSpPr/>
        <p:nvPr/>
      </p:nvGrpSpPr>
      <p:grpSpPr>
        <a:xfrm>
          <a:off x="0" y="0"/>
          <a:ext cx="0" cy="0"/>
          <a:chOff x="0" y="0"/>
          <a:chExt cx="0" cy="0"/>
        </a:xfrm>
      </p:grpSpPr>
      <p:sp>
        <p:nvSpPr>
          <p:cNvPr id="138" name="Google Shape;138;p25"/>
          <p:cNvSpPr txBox="1"/>
          <p:nvPr>
            <p:ph hasCustomPrompt="1" type="title"/>
          </p:nvPr>
        </p:nvSpPr>
        <p:spPr>
          <a:xfrm>
            <a:off x="415600" y="1386200"/>
            <a:ext cx="11360700" cy="2808300"/>
          </a:xfrm>
          <a:prstGeom prst="rect">
            <a:avLst/>
          </a:prstGeom>
        </p:spPr>
        <p:txBody>
          <a:bodyPr anchorCtr="0" anchor="b" bIns="121900" lIns="121900" spcFirstLastPara="1" rIns="121900" wrap="square" tIns="121900">
            <a:noAutofit/>
          </a:bodyPr>
          <a:lstStyle>
            <a:lvl1pPr lvl="0" rtl="0" algn="ctr">
              <a:spcBef>
                <a:spcPts val="0"/>
              </a:spcBef>
              <a:spcAft>
                <a:spcPts val="0"/>
              </a:spcAft>
              <a:buSzPts val="18700"/>
              <a:buNone/>
              <a:defRPr b="1" sz="18700"/>
            </a:lvl1pPr>
            <a:lvl2pPr lvl="1" rtl="0" algn="ctr">
              <a:spcBef>
                <a:spcPts val="0"/>
              </a:spcBef>
              <a:spcAft>
                <a:spcPts val="0"/>
              </a:spcAft>
              <a:buSzPts val="18700"/>
              <a:buNone/>
              <a:defRPr b="1" sz="18700"/>
            </a:lvl2pPr>
            <a:lvl3pPr lvl="2" rtl="0" algn="ctr">
              <a:spcBef>
                <a:spcPts val="0"/>
              </a:spcBef>
              <a:spcAft>
                <a:spcPts val="0"/>
              </a:spcAft>
              <a:buSzPts val="18700"/>
              <a:buNone/>
              <a:defRPr b="1" sz="18700"/>
            </a:lvl3pPr>
            <a:lvl4pPr lvl="3" rtl="0" algn="ctr">
              <a:spcBef>
                <a:spcPts val="0"/>
              </a:spcBef>
              <a:spcAft>
                <a:spcPts val="0"/>
              </a:spcAft>
              <a:buSzPts val="18700"/>
              <a:buNone/>
              <a:defRPr b="1" sz="18700"/>
            </a:lvl4pPr>
            <a:lvl5pPr lvl="4" rtl="0" algn="ctr">
              <a:spcBef>
                <a:spcPts val="0"/>
              </a:spcBef>
              <a:spcAft>
                <a:spcPts val="0"/>
              </a:spcAft>
              <a:buSzPts val="18700"/>
              <a:buNone/>
              <a:defRPr b="1" sz="18700"/>
            </a:lvl5pPr>
            <a:lvl6pPr lvl="5" rtl="0" algn="ctr">
              <a:spcBef>
                <a:spcPts val="0"/>
              </a:spcBef>
              <a:spcAft>
                <a:spcPts val="0"/>
              </a:spcAft>
              <a:buSzPts val="18700"/>
              <a:buNone/>
              <a:defRPr b="1" sz="18700"/>
            </a:lvl6pPr>
            <a:lvl7pPr lvl="6" rtl="0" algn="ctr">
              <a:spcBef>
                <a:spcPts val="0"/>
              </a:spcBef>
              <a:spcAft>
                <a:spcPts val="0"/>
              </a:spcAft>
              <a:buSzPts val="18700"/>
              <a:buNone/>
              <a:defRPr b="1" sz="18700"/>
            </a:lvl7pPr>
            <a:lvl8pPr lvl="7" rtl="0" algn="ctr">
              <a:spcBef>
                <a:spcPts val="0"/>
              </a:spcBef>
              <a:spcAft>
                <a:spcPts val="0"/>
              </a:spcAft>
              <a:buSzPts val="18700"/>
              <a:buNone/>
              <a:defRPr b="1" sz="18700"/>
            </a:lvl8pPr>
            <a:lvl9pPr lvl="8" rtl="0" algn="ctr">
              <a:spcBef>
                <a:spcPts val="0"/>
              </a:spcBef>
              <a:spcAft>
                <a:spcPts val="0"/>
              </a:spcAft>
              <a:buSzPts val="18700"/>
              <a:buNone/>
              <a:defRPr b="1" sz="18700"/>
            </a:lvl9pPr>
          </a:lstStyle>
          <a:p>
            <a:r>
              <a:t>xx%</a:t>
            </a:r>
          </a:p>
        </p:txBody>
      </p:sp>
      <p:sp>
        <p:nvSpPr>
          <p:cNvPr id="139" name="Google Shape;139;p25"/>
          <p:cNvSpPr txBox="1"/>
          <p:nvPr>
            <p:ph idx="1" type="body"/>
          </p:nvPr>
        </p:nvSpPr>
        <p:spPr>
          <a:xfrm>
            <a:off x="415600" y="4304567"/>
            <a:ext cx="11360700" cy="1734300"/>
          </a:xfrm>
          <a:prstGeom prst="rect">
            <a:avLst/>
          </a:prstGeom>
        </p:spPr>
        <p:txBody>
          <a:bodyPr anchorCtr="0" anchor="t" bIns="121900" lIns="121900" spcFirstLastPara="1" rIns="121900" wrap="square" tIns="121900">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140" name="Google Shape;140;p25"/>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1" name="Shape 141"/>
        <p:cNvGrpSpPr/>
        <p:nvPr/>
      </p:nvGrpSpPr>
      <p:grpSpPr>
        <a:xfrm>
          <a:off x="0" y="0"/>
          <a:ext cx="0" cy="0"/>
          <a:chOff x="0" y="0"/>
          <a:chExt cx="0" cy="0"/>
        </a:xfrm>
      </p:grpSpPr>
      <p:sp>
        <p:nvSpPr>
          <p:cNvPr id="142" name="Google Shape;142;p26"/>
          <p:cNvSpPr txBox="1"/>
          <p:nvPr>
            <p:ph idx="12" type="sldNum"/>
          </p:nvPr>
        </p:nvSpPr>
        <p:spPr>
          <a:xfrm>
            <a:off x="11296610" y="6217622"/>
            <a:ext cx="731700" cy="524700"/>
          </a:xfrm>
          <a:prstGeom prst="rect">
            <a:avLst/>
          </a:prstGeom>
        </p:spPr>
        <p:txBody>
          <a:bodyPr anchorCtr="0" anchor="ctr" bIns="121900" lIns="121900" spcFirstLastPara="1" rIns="121900" wrap="square" tIns="1219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3" name="Shape 33"/>
        <p:cNvGrpSpPr/>
        <p:nvPr/>
      </p:nvGrpSpPr>
      <p:grpSpPr>
        <a:xfrm>
          <a:off x="0" y="0"/>
          <a:ext cx="0" cy="0"/>
          <a:chOff x="0" y="0"/>
          <a:chExt cx="0" cy="0"/>
        </a:xfrm>
      </p:grpSpPr>
      <p:sp>
        <p:nvSpPr>
          <p:cNvPr id="34" name="Google Shape;34;p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6" name="Google Shape;3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2" name="Google Shape;42;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5" name="Shape 45"/>
        <p:cNvGrpSpPr/>
        <p:nvPr/>
      </p:nvGrpSpPr>
      <p:grpSpPr>
        <a:xfrm>
          <a:off x="0" y="0"/>
          <a:ext cx="0" cy="0"/>
          <a:chOff x="0" y="0"/>
          <a:chExt cx="0" cy="0"/>
        </a:xfrm>
      </p:grpSpPr>
      <p:sp>
        <p:nvSpPr>
          <p:cNvPr id="46" name="Google Shape;4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sp>
        <p:nvSpPr>
          <p:cNvPr id="53" name="Google Shape;53;p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1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Calibri"/>
              <a:buNone/>
              <a:defRPr b="0" i="0" sz="4400" u="none" cap="none" strike="noStrik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alibri"/>
                <a:ea typeface="Calibri"/>
                <a:cs typeface="Calibri"/>
                <a:sym typeface="Calibri"/>
              </a:defRPr>
            </a:lvl9pPr>
          </a:lstStyle>
          <a:p/>
        </p:txBody>
      </p:sp>
      <p:sp>
        <p:nvSpPr>
          <p:cNvPr id="83" name="Google Shape;83;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4" name="Google Shape;84;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lt1"/>
                </a:solidFill>
                <a:latin typeface="Calibri"/>
                <a:ea typeface="Calibri"/>
                <a:cs typeface="Calibri"/>
                <a:sym typeface="Calibri"/>
              </a:defRPr>
            </a:lvl9pPr>
          </a:lstStyle>
          <a:p/>
        </p:txBody>
      </p:sp>
      <p:sp>
        <p:nvSpPr>
          <p:cNvPr id="85" name="Google Shape;85;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93" name="Shape 93"/>
        <p:cNvGrpSpPr/>
        <p:nvPr/>
      </p:nvGrpSpPr>
      <p:grpSpPr>
        <a:xfrm>
          <a:off x="0" y="0"/>
          <a:ext cx="0" cy="0"/>
          <a:chOff x="0" y="0"/>
          <a:chExt cx="0" cy="0"/>
        </a:xfrm>
      </p:grpSpPr>
      <p:sp>
        <p:nvSpPr>
          <p:cNvPr id="94" name="Google Shape;94;p15"/>
          <p:cNvSpPr txBox="1"/>
          <p:nvPr>
            <p:ph type="title"/>
          </p:nvPr>
        </p:nvSpPr>
        <p:spPr>
          <a:xfrm>
            <a:off x="415600" y="593367"/>
            <a:ext cx="11360700" cy="817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4000"/>
              <a:buFont typeface="Old Standard TT"/>
              <a:buNone/>
              <a:defRPr sz="4000">
                <a:solidFill>
                  <a:schemeClr val="dk1"/>
                </a:solidFill>
                <a:latin typeface="Old Standard TT"/>
                <a:ea typeface="Old Standard TT"/>
                <a:cs typeface="Old Standard TT"/>
                <a:sym typeface="Old Standard TT"/>
              </a:defRPr>
            </a:lvl9pPr>
          </a:lstStyle>
          <a:p/>
        </p:txBody>
      </p:sp>
      <p:sp>
        <p:nvSpPr>
          <p:cNvPr id="95" name="Google Shape;95;p15"/>
          <p:cNvSpPr txBox="1"/>
          <p:nvPr>
            <p:ph idx="1" type="body"/>
          </p:nvPr>
        </p:nvSpPr>
        <p:spPr>
          <a:xfrm>
            <a:off x="415600" y="1562133"/>
            <a:ext cx="11360700" cy="4529700"/>
          </a:xfrm>
          <a:prstGeom prst="rect">
            <a:avLst/>
          </a:prstGeom>
          <a:noFill/>
          <a:ln>
            <a:noFill/>
          </a:ln>
        </p:spPr>
        <p:txBody>
          <a:bodyPr anchorCtr="0" anchor="t" bIns="121900" lIns="121900" spcFirstLastPara="1" rIns="121900" wrap="square" tIns="121900">
            <a:noAutofit/>
          </a:bodyPr>
          <a:lstStyle>
            <a:lvl1pPr indent="-381000" lvl="0" marL="457200" rtl="0">
              <a:lnSpc>
                <a:spcPct val="115000"/>
              </a:lnSpc>
              <a:spcBef>
                <a:spcPts val="0"/>
              </a:spcBef>
              <a:spcAft>
                <a:spcPts val="0"/>
              </a:spcAft>
              <a:buClr>
                <a:schemeClr val="dk1"/>
              </a:buClr>
              <a:buSzPts val="2400"/>
              <a:buFont typeface="Old Standard TT"/>
              <a:buChar char="●"/>
              <a:defRPr sz="2400">
                <a:solidFill>
                  <a:schemeClr val="dk1"/>
                </a:solidFill>
                <a:latin typeface="Old Standard TT"/>
                <a:ea typeface="Old Standard TT"/>
                <a:cs typeface="Old Standard TT"/>
                <a:sym typeface="Old Standard TT"/>
              </a:defRPr>
            </a:lvl1pPr>
            <a:lvl2pPr indent="-349250" lvl="1" marL="914400" rtl="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2pPr>
            <a:lvl3pPr indent="-349250" lvl="2" marL="1371600" rtl="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3pPr>
            <a:lvl4pPr indent="-349250" lvl="3" marL="1828800" rtl="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4pPr>
            <a:lvl5pPr indent="-349250" lvl="4" marL="2286000" rtl="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5pPr>
            <a:lvl6pPr indent="-349250" lvl="5" marL="2743200" rtl="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6pPr>
            <a:lvl7pPr indent="-349250" lvl="6" marL="3200400" rtl="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7pPr>
            <a:lvl8pPr indent="-349250" lvl="7" marL="3657600" rtl="0">
              <a:lnSpc>
                <a:spcPct val="115000"/>
              </a:lnSpc>
              <a:spcBef>
                <a:spcPts val="2100"/>
              </a:spcBef>
              <a:spcAft>
                <a:spcPts val="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8pPr>
            <a:lvl9pPr indent="-349250" lvl="8" marL="4114800" rtl="0">
              <a:lnSpc>
                <a:spcPct val="115000"/>
              </a:lnSpc>
              <a:spcBef>
                <a:spcPts val="2100"/>
              </a:spcBef>
              <a:spcAft>
                <a:spcPts val="2100"/>
              </a:spcAft>
              <a:buClr>
                <a:schemeClr val="dk1"/>
              </a:buClr>
              <a:buSzPts val="1900"/>
              <a:buFont typeface="Old Standard TT"/>
              <a:buChar char="■"/>
              <a:defRPr sz="1900">
                <a:solidFill>
                  <a:schemeClr val="dk1"/>
                </a:solidFill>
                <a:latin typeface="Old Standard TT"/>
                <a:ea typeface="Old Standard TT"/>
                <a:cs typeface="Old Standard TT"/>
                <a:sym typeface="Old Standard TT"/>
              </a:defRPr>
            </a:lvl9pPr>
          </a:lstStyle>
          <a:p/>
        </p:txBody>
      </p:sp>
      <p:sp>
        <p:nvSpPr>
          <p:cNvPr id="96" name="Google Shape;96;p15"/>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1"/>
                </a:solidFill>
                <a:latin typeface="Old Standard TT"/>
                <a:ea typeface="Old Standard TT"/>
                <a:cs typeface="Old Standard TT"/>
                <a:sym typeface="Old Standard TT"/>
              </a:defRPr>
            </a:lvl1pPr>
            <a:lvl2pPr lvl="1" rtl="0" algn="r">
              <a:buNone/>
              <a:defRPr sz="1300">
                <a:solidFill>
                  <a:schemeClr val="dk1"/>
                </a:solidFill>
                <a:latin typeface="Old Standard TT"/>
                <a:ea typeface="Old Standard TT"/>
                <a:cs typeface="Old Standard TT"/>
                <a:sym typeface="Old Standard TT"/>
              </a:defRPr>
            </a:lvl2pPr>
            <a:lvl3pPr lvl="2" rtl="0" algn="r">
              <a:buNone/>
              <a:defRPr sz="1300">
                <a:solidFill>
                  <a:schemeClr val="dk1"/>
                </a:solidFill>
                <a:latin typeface="Old Standard TT"/>
                <a:ea typeface="Old Standard TT"/>
                <a:cs typeface="Old Standard TT"/>
                <a:sym typeface="Old Standard TT"/>
              </a:defRPr>
            </a:lvl3pPr>
            <a:lvl4pPr lvl="3" rtl="0" algn="r">
              <a:buNone/>
              <a:defRPr sz="1300">
                <a:solidFill>
                  <a:schemeClr val="dk1"/>
                </a:solidFill>
                <a:latin typeface="Old Standard TT"/>
                <a:ea typeface="Old Standard TT"/>
                <a:cs typeface="Old Standard TT"/>
                <a:sym typeface="Old Standard TT"/>
              </a:defRPr>
            </a:lvl4pPr>
            <a:lvl5pPr lvl="4" rtl="0" algn="r">
              <a:buNone/>
              <a:defRPr sz="1300">
                <a:solidFill>
                  <a:schemeClr val="dk1"/>
                </a:solidFill>
                <a:latin typeface="Old Standard TT"/>
                <a:ea typeface="Old Standard TT"/>
                <a:cs typeface="Old Standard TT"/>
                <a:sym typeface="Old Standard TT"/>
              </a:defRPr>
            </a:lvl5pPr>
            <a:lvl6pPr lvl="5" rtl="0" algn="r">
              <a:buNone/>
              <a:defRPr sz="1300">
                <a:solidFill>
                  <a:schemeClr val="dk1"/>
                </a:solidFill>
                <a:latin typeface="Old Standard TT"/>
                <a:ea typeface="Old Standard TT"/>
                <a:cs typeface="Old Standard TT"/>
                <a:sym typeface="Old Standard TT"/>
              </a:defRPr>
            </a:lvl6pPr>
            <a:lvl7pPr lvl="6" rtl="0" algn="r">
              <a:buNone/>
              <a:defRPr sz="1300">
                <a:solidFill>
                  <a:schemeClr val="dk1"/>
                </a:solidFill>
                <a:latin typeface="Old Standard TT"/>
                <a:ea typeface="Old Standard TT"/>
                <a:cs typeface="Old Standard TT"/>
                <a:sym typeface="Old Standard TT"/>
              </a:defRPr>
            </a:lvl7pPr>
            <a:lvl8pPr lvl="7" rtl="0" algn="r">
              <a:buNone/>
              <a:defRPr sz="1300">
                <a:solidFill>
                  <a:schemeClr val="dk1"/>
                </a:solidFill>
                <a:latin typeface="Old Standard TT"/>
                <a:ea typeface="Old Standard TT"/>
                <a:cs typeface="Old Standard TT"/>
                <a:sym typeface="Old Standard TT"/>
              </a:defRPr>
            </a:lvl8pPr>
            <a:lvl9pPr lvl="8" rtl="0" algn="r">
              <a:buNone/>
              <a:defRPr sz="13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12.png"/><Relationship Id="rId7"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44.png"/><Relationship Id="rId5"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55.png"/><Relationship Id="rId6"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3.png"/><Relationship Id="rId4" Type="http://schemas.openxmlformats.org/officeDocument/2006/relationships/image" Target="../media/image52.png"/><Relationship Id="rId5" Type="http://schemas.openxmlformats.org/officeDocument/2006/relationships/image" Target="../media/image56.png"/><Relationship Id="rId6"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4.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s://wandb.ai/mehreet/siim-covid19?workspace=user-mehreet" TargetMode="External"/><Relationship Id="rId4" Type="http://schemas.openxmlformats.org/officeDocument/2006/relationships/hyperlink" Target="https://i.imgur.com/P8tdXpU.mp4"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s://arxiv.org/abs/2006.01174" TargetMode="External"/><Relationship Id="rId4" Type="http://schemas.openxmlformats.org/officeDocument/2006/relationships/hyperlink" Target="https://pubs.rsna.org/doi/full/10.1148/radiol.2021203957" TargetMode="External"/><Relationship Id="rId5" Type="http://schemas.openxmlformats.org/officeDocument/2006/relationships/hyperlink" Target="https://doi.org/10.31219/osf.io/532ek" TargetMode="External"/><Relationship Id="rId6" Type="http://schemas.openxmlformats.org/officeDocument/2006/relationships/hyperlink" Target="https://docs.wandb.ai/"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6.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46" name="Shape 146"/>
        <p:cNvGrpSpPr/>
        <p:nvPr/>
      </p:nvGrpSpPr>
      <p:grpSpPr>
        <a:xfrm>
          <a:off x="0" y="0"/>
          <a:ext cx="0" cy="0"/>
          <a:chOff x="0" y="0"/>
          <a:chExt cx="0" cy="0"/>
        </a:xfrm>
      </p:grpSpPr>
      <p:sp>
        <p:nvSpPr>
          <p:cNvPr id="147" name="Google Shape;147;p27"/>
          <p:cNvSpPr/>
          <p:nvPr/>
        </p:nvSpPr>
        <p:spPr>
          <a:xfrm rot="10800000">
            <a:off x="2" y="0"/>
            <a:ext cx="7188051" cy="6858000"/>
          </a:xfrm>
          <a:custGeom>
            <a:rect b="b" l="l" r="r" t="t"/>
            <a:pathLst>
              <a:path extrusionOk="0" h="6858000" w="7188051">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l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Text&#10;&#10;Description automatically generated" id="148" name="Google Shape;148;p27"/>
          <p:cNvPicPr preferRelativeResize="0"/>
          <p:nvPr>
            <p:ph idx="2" type="pic"/>
          </p:nvPr>
        </p:nvPicPr>
        <p:blipFill rotWithShape="1">
          <a:blip r:embed="rId3">
            <a:alphaModFix/>
          </a:blip>
          <a:srcRect b="1004" l="0" r="-1" t="1420"/>
          <a:stretch/>
        </p:blipFill>
        <p:spPr>
          <a:xfrm>
            <a:off x="1" y="10"/>
            <a:ext cx="7028495" cy="6857990"/>
          </a:xfrm>
          <a:prstGeom prst="rect">
            <a:avLst/>
          </a:prstGeom>
          <a:noFill/>
          <a:ln>
            <a:noFill/>
          </a:ln>
        </p:spPr>
      </p:pic>
      <p:sp>
        <p:nvSpPr>
          <p:cNvPr id="149" name="Google Shape;149;p27"/>
          <p:cNvSpPr txBox="1"/>
          <p:nvPr>
            <p:ph type="title"/>
          </p:nvPr>
        </p:nvSpPr>
        <p:spPr>
          <a:xfrm>
            <a:off x="7028500" y="203200"/>
            <a:ext cx="5163600" cy="22608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3200"/>
              <a:buFont typeface="Arial"/>
              <a:buNone/>
            </a:pPr>
            <a:r>
              <a:rPr b="1" lang="en-US">
                <a:latin typeface="Arial"/>
                <a:ea typeface="Arial"/>
                <a:cs typeface="Arial"/>
                <a:sym typeface="Arial"/>
              </a:rPr>
              <a:t>COVIRAD </a:t>
            </a:r>
            <a:endParaRPr b="1">
              <a:latin typeface="Arial"/>
              <a:ea typeface="Arial"/>
              <a:cs typeface="Arial"/>
              <a:sym typeface="Arial"/>
            </a:endParaRPr>
          </a:p>
          <a:p>
            <a:pPr indent="0" lvl="0" marL="0" rtl="0" algn="ctr">
              <a:lnSpc>
                <a:spcPct val="90000"/>
              </a:lnSpc>
              <a:spcBef>
                <a:spcPts val="0"/>
              </a:spcBef>
              <a:spcAft>
                <a:spcPts val="0"/>
              </a:spcAft>
              <a:buClr>
                <a:schemeClr val="dk1"/>
              </a:buClr>
              <a:buSzPts val="3200"/>
              <a:buFont typeface="Arial"/>
              <a:buNone/>
            </a:pPr>
            <a:r>
              <a:rPr b="1" lang="en-US">
                <a:latin typeface="Arial"/>
                <a:ea typeface="Arial"/>
                <a:cs typeface="Arial"/>
                <a:sym typeface="Arial"/>
              </a:rPr>
              <a:t>(COVID DETECTION USING RADIOLOGY)</a:t>
            </a:r>
            <a:endParaRPr b="1">
              <a:latin typeface="Arial"/>
              <a:ea typeface="Arial"/>
              <a:cs typeface="Arial"/>
              <a:sym typeface="Arial"/>
            </a:endParaRPr>
          </a:p>
        </p:txBody>
      </p:sp>
      <p:sp>
        <p:nvSpPr>
          <p:cNvPr id="150" name="Google Shape;150;p27"/>
          <p:cNvSpPr txBox="1"/>
          <p:nvPr>
            <p:ph type="title"/>
          </p:nvPr>
        </p:nvSpPr>
        <p:spPr>
          <a:xfrm>
            <a:off x="5892800" y="4199475"/>
            <a:ext cx="6079800" cy="1794300"/>
          </a:xfrm>
          <a:prstGeom prst="rect">
            <a:avLst/>
          </a:prstGeom>
          <a:gradFill>
            <a:gsLst>
              <a:gs pos="0">
                <a:srgbClr val="1077D2"/>
              </a:gs>
              <a:gs pos="100000">
                <a:srgbClr val="093153"/>
              </a:gs>
            </a:gsLst>
            <a:path path="circle">
              <a:fillToRect b="50%" l="50%" r="50%" t="50%"/>
            </a:path>
            <a:tileRect/>
          </a:grad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lt1"/>
              </a:buClr>
              <a:buSzPts val="1980"/>
              <a:buFont typeface="Calibri"/>
              <a:buNone/>
            </a:pPr>
            <a:br>
              <a:rPr lang="en-US" sz="2380"/>
            </a:br>
            <a:r>
              <a:rPr lang="en-US" sz="2380"/>
              <a:t>Edara Sai Srija   				    : 1275300</a:t>
            </a:r>
            <a:br>
              <a:rPr lang="en-US" sz="2380"/>
            </a:br>
            <a:r>
              <a:rPr lang="en-US" sz="2380"/>
              <a:t>Mohammed </a:t>
            </a:r>
            <a:r>
              <a:rPr lang="en-US" sz="2380"/>
              <a:t>Safwan Aslam Kazi  : 1270795</a:t>
            </a:r>
            <a:br>
              <a:rPr lang="en-US" sz="2380"/>
            </a:br>
            <a:r>
              <a:rPr lang="en-US" sz="2380"/>
              <a:t>Mehreet Singh Bajaj                      : 1274698</a:t>
            </a:r>
            <a:br>
              <a:rPr lang="en-US" sz="2380"/>
            </a:br>
            <a:r>
              <a:rPr lang="en-US" sz="2380"/>
              <a:t>Maitry Jariwala                               : 1275288</a:t>
            </a:r>
            <a:endParaRPr sz="3280"/>
          </a:p>
        </p:txBody>
      </p:sp>
      <p:sp>
        <p:nvSpPr>
          <p:cNvPr id="151" name="Google Shape;151;p27"/>
          <p:cNvSpPr txBox="1"/>
          <p:nvPr/>
        </p:nvSpPr>
        <p:spPr>
          <a:xfrm>
            <a:off x="7188050" y="2616200"/>
            <a:ext cx="5004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Arial"/>
                <a:ea typeface="Arial"/>
                <a:cs typeface="Arial"/>
                <a:sym typeface="Arial"/>
              </a:rPr>
              <a:t>Identify and localize COVID-19 abnormalities on chest radiographs</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nvSpPr>
        <p:spPr>
          <a:xfrm>
            <a:off x="3108737" y="923327"/>
            <a:ext cx="55365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600">
                <a:solidFill>
                  <a:srgbClr val="002060"/>
                </a:solidFill>
                <a:latin typeface="Calibri"/>
                <a:ea typeface="Calibri"/>
                <a:cs typeface="Calibri"/>
                <a:sym typeface="Calibri"/>
              </a:rPr>
              <a:t>DATASETS</a:t>
            </a:r>
            <a:endParaRPr sz="2400">
              <a:latin typeface="Calibri"/>
              <a:ea typeface="Calibri"/>
              <a:cs typeface="Calibri"/>
              <a:sym typeface="Calibri"/>
            </a:endParaRPr>
          </a:p>
        </p:txBody>
      </p:sp>
      <p:pic>
        <p:nvPicPr>
          <p:cNvPr id="231" name="Google Shape;231;p36"/>
          <p:cNvPicPr preferRelativeResize="0"/>
          <p:nvPr/>
        </p:nvPicPr>
        <p:blipFill>
          <a:blip r:embed="rId3">
            <a:alphaModFix/>
          </a:blip>
          <a:stretch>
            <a:fillRect/>
          </a:stretch>
        </p:blipFill>
        <p:spPr>
          <a:xfrm>
            <a:off x="0" y="1848000"/>
            <a:ext cx="4991100" cy="3962400"/>
          </a:xfrm>
          <a:prstGeom prst="rect">
            <a:avLst/>
          </a:prstGeom>
          <a:noFill/>
          <a:ln>
            <a:noFill/>
          </a:ln>
        </p:spPr>
      </p:pic>
      <p:cxnSp>
        <p:nvCxnSpPr>
          <p:cNvPr id="232" name="Google Shape;232;p36"/>
          <p:cNvCxnSpPr/>
          <p:nvPr/>
        </p:nvCxnSpPr>
        <p:spPr>
          <a:xfrm flipH="1" rot="10800000">
            <a:off x="2624675" y="2573800"/>
            <a:ext cx="5097000" cy="1134600"/>
          </a:xfrm>
          <a:prstGeom prst="straightConnector1">
            <a:avLst/>
          </a:prstGeom>
          <a:noFill/>
          <a:ln cap="flat" cmpd="sng" w="9525">
            <a:solidFill>
              <a:schemeClr val="dk2"/>
            </a:solidFill>
            <a:prstDash val="solid"/>
            <a:round/>
            <a:headEnd len="med" w="med" type="none"/>
            <a:tailEnd len="med" w="med" type="triangle"/>
          </a:ln>
        </p:spPr>
      </p:cxnSp>
      <p:sp>
        <p:nvSpPr>
          <p:cNvPr id="233" name="Google Shape;233;p36"/>
          <p:cNvSpPr txBox="1"/>
          <p:nvPr/>
        </p:nvSpPr>
        <p:spPr>
          <a:xfrm>
            <a:off x="8297325" y="2319875"/>
            <a:ext cx="3674700" cy="461700"/>
          </a:xfrm>
          <a:prstGeom prst="rect">
            <a:avLst/>
          </a:prstGeom>
          <a:noFill/>
          <a:ln>
            <a:noFill/>
          </a:ln>
        </p:spPr>
        <p:txBody>
          <a:bodyPr anchorCtr="0" anchor="t" bIns="91425" lIns="91425" spcFirstLastPara="1" rIns="91425" wrap="square" tIns="91425">
            <a:spAutoFit/>
          </a:bodyPr>
          <a:lstStyle/>
          <a:p>
            <a:pPr indent="-285750" lvl="0" marL="285750" rtl="0" algn="just">
              <a:spcBef>
                <a:spcPts val="0"/>
              </a:spcBef>
              <a:spcAft>
                <a:spcPts val="0"/>
              </a:spcAft>
              <a:buClr>
                <a:schemeClr val="dk1"/>
              </a:buClr>
              <a:buSzPts val="1800"/>
              <a:buFont typeface="Noto Sans Symbols"/>
              <a:buChar char="▪"/>
            </a:pPr>
            <a:r>
              <a:rPr b="1" lang="en-US" sz="1800">
                <a:solidFill>
                  <a:schemeClr val="dk1"/>
                </a:solidFill>
                <a:latin typeface="Inter"/>
                <a:ea typeface="Inter"/>
                <a:cs typeface="Inter"/>
                <a:sym typeface="Inter"/>
              </a:rPr>
              <a:t>6,334</a:t>
            </a:r>
            <a:r>
              <a:rPr lang="en-US" sz="1800">
                <a:solidFill>
                  <a:schemeClr val="dk1"/>
                </a:solidFill>
                <a:latin typeface="Inter"/>
                <a:ea typeface="Inter"/>
                <a:cs typeface="Inter"/>
                <a:sym typeface="Inter"/>
              </a:rPr>
              <a:t> Chest Scans </a:t>
            </a:r>
            <a:endParaRPr>
              <a:latin typeface="Calibri"/>
              <a:ea typeface="Calibri"/>
              <a:cs typeface="Calibri"/>
              <a:sym typeface="Calibri"/>
            </a:endParaRPr>
          </a:p>
        </p:txBody>
      </p:sp>
      <p:cxnSp>
        <p:nvCxnSpPr>
          <p:cNvPr id="234" name="Google Shape;234;p36"/>
          <p:cNvCxnSpPr>
            <a:endCxn id="235" idx="1"/>
          </p:cNvCxnSpPr>
          <p:nvPr/>
        </p:nvCxnSpPr>
        <p:spPr>
          <a:xfrm flipH="1" rot="10800000">
            <a:off x="4165525" y="3939250"/>
            <a:ext cx="4639800" cy="835800"/>
          </a:xfrm>
          <a:prstGeom prst="straightConnector1">
            <a:avLst/>
          </a:prstGeom>
          <a:noFill/>
          <a:ln cap="flat" cmpd="sng" w="9525">
            <a:solidFill>
              <a:schemeClr val="dk2"/>
            </a:solidFill>
            <a:prstDash val="solid"/>
            <a:round/>
            <a:headEnd len="med" w="med" type="none"/>
            <a:tailEnd len="med" w="med" type="triangle"/>
          </a:ln>
        </p:spPr>
      </p:cxnSp>
      <p:sp>
        <p:nvSpPr>
          <p:cNvPr id="235" name="Google Shape;235;p36"/>
          <p:cNvSpPr txBox="1"/>
          <p:nvPr/>
        </p:nvSpPr>
        <p:spPr>
          <a:xfrm>
            <a:off x="8805325" y="3708400"/>
            <a:ext cx="3674700" cy="461700"/>
          </a:xfrm>
          <a:prstGeom prst="rect">
            <a:avLst/>
          </a:prstGeom>
          <a:noFill/>
          <a:ln>
            <a:noFill/>
          </a:ln>
        </p:spPr>
        <p:txBody>
          <a:bodyPr anchorCtr="0" anchor="t" bIns="91425" lIns="91425" spcFirstLastPara="1" rIns="91425" wrap="square" tIns="91425">
            <a:spAutoFit/>
          </a:bodyPr>
          <a:lstStyle/>
          <a:p>
            <a:pPr indent="-285750" lvl="0" marL="285750" rtl="0" algn="just">
              <a:spcBef>
                <a:spcPts val="0"/>
              </a:spcBef>
              <a:spcAft>
                <a:spcPts val="0"/>
              </a:spcAft>
              <a:buClr>
                <a:schemeClr val="dk1"/>
              </a:buClr>
              <a:buSzPts val="1800"/>
              <a:buFont typeface="Noto Sans Symbols"/>
              <a:buChar char="▪"/>
            </a:pPr>
            <a:r>
              <a:rPr b="1" lang="en-US" sz="1800">
                <a:solidFill>
                  <a:schemeClr val="dk1"/>
                </a:solidFill>
                <a:latin typeface="Inter"/>
                <a:ea typeface="Inter"/>
                <a:cs typeface="Inter"/>
                <a:sym typeface="Inter"/>
              </a:rPr>
              <a:t>DICOM</a:t>
            </a:r>
            <a:r>
              <a:rPr lang="en-US" sz="1800">
                <a:solidFill>
                  <a:schemeClr val="dk1"/>
                </a:solidFill>
                <a:latin typeface="Inter"/>
                <a:ea typeface="Inter"/>
                <a:cs typeface="Inter"/>
                <a:sym typeface="Inter"/>
              </a:rPr>
              <a:t> format</a:t>
            </a:r>
            <a:endParaRPr>
              <a:latin typeface="Calibri"/>
              <a:ea typeface="Calibri"/>
              <a:cs typeface="Calibri"/>
              <a:sym typeface="Calibri"/>
            </a:endParaRPr>
          </a:p>
        </p:txBody>
      </p:sp>
      <p:cxnSp>
        <p:nvCxnSpPr>
          <p:cNvPr id="236" name="Google Shape;236;p36"/>
          <p:cNvCxnSpPr/>
          <p:nvPr/>
        </p:nvCxnSpPr>
        <p:spPr>
          <a:xfrm flipH="1" rot="10800000">
            <a:off x="4233275" y="4577438"/>
            <a:ext cx="4639800" cy="835800"/>
          </a:xfrm>
          <a:prstGeom prst="straightConnector1">
            <a:avLst/>
          </a:prstGeom>
          <a:noFill/>
          <a:ln cap="flat" cmpd="sng" w="9525">
            <a:solidFill>
              <a:schemeClr val="dk2"/>
            </a:solidFill>
            <a:prstDash val="solid"/>
            <a:round/>
            <a:headEnd len="med" w="med" type="none"/>
            <a:tailEnd len="med" w="med" type="triangle"/>
          </a:ln>
        </p:spPr>
      </p:cxnSp>
      <p:sp>
        <p:nvSpPr>
          <p:cNvPr id="237" name="Google Shape;237;p36"/>
          <p:cNvSpPr txBox="1"/>
          <p:nvPr/>
        </p:nvSpPr>
        <p:spPr>
          <a:xfrm>
            <a:off x="8873075" y="4301075"/>
            <a:ext cx="3318900" cy="461700"/>
          </a:xfrm>
          <a:prstGeom prst="rect">
            <a:avLst/>
          </a:prstGeom>
          <a:noFill/>
          <a:ln>
            <a:noFill/>
          </a:ln>
        </p:spPr>
        <p:txBody>
          <a:bodyPr anchorCtr="0" anchor="t" bIns="91425" lIns="91425" spcFirstLastPara="1" rIns="91425" wrap="square" tIns="91425">
            <a:spAutoFit/>
          </a:bodyPr>
          <a:lstStyle/>
          <a:p>
            <a:pPr indent="-285750" lvl="0" marL="285750" rtl="0" algn="just">
              <a:spcBef>
                <a:spcPts val="0"/>
              </a:spcBef>
              <a:spcAft>
                <a:spcPts val="0"/>
              </a:spcAft>
              <a:buClr>
                <a:schemeClr val="dk1"/>
              </a:buClr>
              <a:buSzPts val="1800"/>
              <a:buFont typeface="Noto Sans Symbols"/>
              <a:buChar char="▪"/>
            </a:pPr>
            <a:r>
              <a:rPr lang="en-US" sz="1800">
                <a:solidFill>
                  <a:schemeClr val="dk1"/>
                </a:solidFill>
                <a:latin typeface="Inter"/>
                <a:ea typeface="Inter"/>
                <a:cs typeface="Inter"/>
                <a:sym typeface="Inter"/>
              </a:rPr>
              <a:t>contains our </a:t>
            </a:r>
            <a:r>
              <a:rPr b="1" lang="en-US" sz="1800">
                <a:solidFill>
                  <a:schemeClr val="dk1"/>
                </a:solidFill>
                <a:latin typeface="Inter"/>
                <a:ea typeface="Inter"/>
                <a:cs typeface="Inter"/>
                <a:sym typeface="Inter"/>
              </a:rPr>
              <a:t>labels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nvSpPr>
        <p:spPr>
          <a:xfrm>
            <a:off x="2340243" y="1006857"/>
            <a:ext cx="61464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200">
                <a:solidFill>
                  <a:srgbClr val="002060"/>
                </a:solidFill>
                <a:latin typeface="Calibri"/>
                <a:ea typeface="Calibri"/>
                <a:cs typeface="Calibri"/>
                <a:sym typeface="Calibri"/>
              </a:rPr>
              <a:t>METADATA</a:t>
            </a:r>
            <a:endParaRPr sz="3200">
              <a:solidFill>
                <a:schemeClr val="dk1"/>
              </a:solidFill>
              <a:latin typeface="Calibri"/>
              <a:ea typeface="Calibri"/>
              <a:cs typeface="Calibri"/>
              <a:sym typeface="Calibri"/>
            </a:endParaRPr>
          </a:p>
        </p:txBody>
      </p:sp>
      <p:pic>
        <p:nvPicPr>
          <p:cNvPr id="243" name="Google Shape;243;p37"/>
          <p:cNvPicPr preferRelativeResize="0"/>
          <p:nvPr/>
        </p:nvPicPr>
        <p:blipFill rotWithShape="1">
          <a:blip r:embed="rId3">
            <a:alphaModFix/>
          </a:blip>
          <a:srcRect b="0" l="0" r="0" t="0"/>
          <a:stretch/>
        </p:blipFill>
        <p:spPr>
          <a:xfrm>
            <a:off x="0" y="1591850"/>
            <a:ext cx="11853325" cy="40676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nvSpPr>
        <p:spPr>
          <a:xfrm>
            <a:off x="3040987" y="103602"/>
            <a:ext cx="5536500" cy="800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600">
                <a:solidFill>
                  <a:srgbClr val="002060"/>
                </a:solidFill>
                <a:latin typeface="Calibri"/>
                <a:ea typeface="Calibri"/>
                <a:cs typeface="Calibri"/>
                <a:sym typeface="Calibri"/>
              </a:rPr>
              <a:t>WANDB</a:t>
            </a:r>
            <a:endParaRPr sz="2400">
              <a:latin typeface="Calibri"/>
              <a:ea typeface="Calibri"/>
              <a:cs typeface="Calibri"/>
              <a:sym typeface="Calibri"/>
            </a:endParaRPr>
          </a:p>
        </p:txBody>
      </p:sp>
      <p:sp>
        <p:nvSpPr>
          <p:cNvPr id="249" name="Google Shape;249;p38"/>
          <p:cNvSpPr txBox="1"/>
          <p:nvPr/>
        </p:nvSpPr>
        <p:spPr>
          <a:xfrm>
            <a:off x="174707" y="1162665"/>
            <a:ext cx="11977500" cy="2462700"/>
          </a:xfrm>
          <a:prstGeom prst="rect">
            <a:avLst/>
          </a:prstGeom>
          <a:noFill/>
          <a:ln>
            <a:noFill/>
          </a:ln>
        </p:spPr>
        <p:txBody>
          <a:bodyPr anchorCtr="0" anchor="t" bIns="45700" lIns="91425" spcFirstLastPara="1" rIns="91425" wrap="square" tIns="45700">
            <a:spAutoFit/>
          </a:bodyPr>
          <a:lstStyle/>
          <a:p>
            <a:pPr indent="-311150" lvl="0" marL="285750" rtl="0" algn="just">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WandB</a:t>
            </a:r>
            <a:r>
              <a:rPr lang="en-US" sz="2200">
                <a:solidFill>
                  <a:schemeClr val="dk1"/>
                </a:solidFill>
                <a:latin typeface="Calibri"/>
                <a:ea typeface="Calibri"/>
                <a:cs typeface="Calibri"/>
                <a:sym typeface="Calibri"/>
              </a:rPr>
              <a:t> → </a:t>
            </a:r>
            <a:r>
              <a:rPr b="1" lang="en-US" sz="2200">
                <a:solidFill>
                  <a:schemeClr val="dk1"/>
                </a:solidFill>
                <a:latin typeface="Calibri"/>
                <a:ea typeface="Calibri"/>
                <a:cs typeface="Calibri"/>
                <a:sym typeface="Calibri"/>
              </a:rPr>
              <a:t>Weights &amp; Biases</a:t>
            </a:r>
            <a:endParaRPr b="1" sz="2200">
              <a:solidFill>
                <a:schemeClr val="dk1"/>
              </a:solidFill>
              <a:latin typeface="Calibri"/>
              <a:ea typeface="Calibri"/>
              <a:cs typeface="Calibri"/>
              <a:sym typeface="Calibri"/>
            </a:endParaRPr>
          </a:p>
          <a:p>
            <a:pPr indent="0" lvl="0" marL="457200" rtl="0" algn="just">
              <a:spcBef>
                <a:spcPts val="0"/>
              </a:spcBef>
              <a:spcAft>
                <a:spcPts val="0"/>
              </a:spcAft>
              <a:buNone/>
            </a:pPr>
            <a:r>
              <a:t/>
            </a:r>
            <a:endParaRPr b="1" sz="2200">
              <a:solidFill>
                <a:schemeClr val="dk1"/>
              </a:solidFill>
              <a:latin typeface="Calibri"/>
              <a:ea typeface="Calibri"/>
              <a:cs typeface="Calibri"/>
              <a:sym typeface="Calibri"/>
            </a:endParaRPr>
          </a:p>
          <a:p>
            <a:pPr indent="-368300" lvl="1" marL="914400" rtl="0" algn="just">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real time monitoring tool</a:t>
            </a:r>
            <a:r>
              <a:rPr lang="en-US" sz="2200">
                <a:solidFill>
                  <a:schemeClr val="dk1"/>
                </a:solidFill>
                <a:latin typeface="Calibri"/>
                <a:ea typeface="Calibri"/>
                <a:cs typeface="Calibri"/>
                <a:sym typeface="Calibri"/>
              </a:rPr>
              <a:t> for tracking implemented </a:t>
            </a:r>
            <a:r>
              <a:rPr b="1" lang="en-US" sz="2200">
                <a:solidFill>
                  <a:schemeClr val="dk1"/>
                </a:solidFill>
                <a:latin typeface="Calibri"/>
                <a:ea typeface="Calibri"/>
                <a:cs typeface="Calibri"/>
                <a:sym typeface="Calibri"/>
              </a:rPr>
              <a:t>ml algorithms</a:t>
            </a:r>
            <a:r>
              <a:rPr lang="en-US" sz="2200">
                <a:solidFill>
                  <a:schemeClr val="dk1"/>
                </a:solidFill>
                <a:latin typeface="Calibri"/>
                <a:ea typeface="Calibri"/>
                <a:cs typeface="Calibri"/>
                <a:sym typeface="Calibri"/>
              </a:rPr>
              <a:t> in </a:t>
            </a:r>
            <a:r>
              <a:rPr b="1" lang="en-US" sz="2200">
                <a:solidFill>
                  <a:schemeClr val="dk1"/>
                </a:solidFill>
                <a:latin typeface="Calibri"/>
                <a:ea typeface="Calibri"/>
                <a:cs typeface="Calibri"/>
                <a:sym typeface="Calibri"/>
              </a:rPr>
              <a:t>real-time environment</a:t>
            </a:r>
            <a:endParaRPr b="1" sz="2200">
              <a:solidFill>
                <a:schemeClr val="dk1"/>
              </a:solidFill>
              <a:latin typeface="Calibri"/>
              <a:ea typeface="Calibri"/>
              <a:cs typeface="Calibri"/>
              <a:sym typeface="Calibri"/>
            </a:endParaRPr>
          </a:p>
          <a:p>
            <a:pPr indent="0" lvl="0" marL="914400" rtl="0" algn="just">
              <a:spcBef>
                <a:spcPts val="0"/>
              </a:spcBef>
              <a:spcAft>
                <a:spcPts val="0"/>
              </a:spcAft>
              <a:buNone/>
            </a:pPr>
            <a:r>
              <a:t/>
            </a:r>
            <a:endParaRPr b="1" sz="2200">
              <a:solidFill>
                <a:schemeClr val="dk1"/>
              </a:solidFill>
              <a:latin typeface="Calibri"/>
              <a:ea typeface="Calibri"/>
              <a:cs typeface="Calibri"/>
              <a:sym typeface="Calibri"/>
            </a:endParaRPr>
          </a:p>
          <a:p>
            <a:pPr indent="-368300" lvl="1" marL="914400" rtl="0" algn="just">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a central dashboard </a:t>
            </a:r>
            <a:r>
              <a:rPr lang="en-US" sz="2200">
                <a:solidFill>
                  <a:schemeClr val="dk1"/>
                </a:solidFill>
                <a:latin typeface="Calibri"/>
                <a:ea typeface="Calibri"/>
                <a:cs typeface="Calibri"/>
                <a:sym typeface="Calibri"/>
              </a:rPr>
              <a:t>to keep</a:t>
            </a:r>
            <a:r>
              <a:rPr b="1" lang="en-US" sz="2200">
                <a:solidFill>
                  <a:schemeClr val="dk1"/>
                </a:solidFill>
                <a:latin typeface="Calibri"/>
                <a:ea typeface="Calibri"/>
                <a:cs typeface="Calibri"/>
                <a:sym typeface="Calibri"/>
              </a:rPr>
              <a:t> track </a:t>
            </a:r>
            <a:r>
              <a:rPr lang="en-US" sz="2200">
                <a:solidFill>
                  <a:schemeClr val="dk1"/>
                </a:solidFill>
                <a:latin typeface="Calibri"/>
                <a:ea typeface="Calibri"/>
                <a:cs typeface="Calibri"/>
                <a:sym typeface="Calibri"/>
              </a:rPr>
              <a:t>of your</a:t>
            </a:r>
            <a:r>
              <a:rPr b="1" lang="en-US" sz="2200">
                <a:solidFill>
                  <a:schemeClr val="dk1"/>
                </a:solidFill>
                <a:latin typeface="Calibri"/>
                <a:ea typeface="Calibri"/>
                <a:cs typeface="Calibri"/>
                <a:sym typeface="Calibri"/>
              </a:rPr>
              <a:t> hyperparameters</a:t>
            </a:r>
            <a:r>
              <a:rPr lang="en-US" sz="2200">
                <a:solidFill>
                  <a:schemeClr val="dk1"/>
                </a:solidFill>
                <a:latin typeface="Calibri"/>
                <a:ea typeface="Calibri"/>
                <a:cs typeface="Calibri"/>
                <a:sym typeface="Calibri"/>
              </a:rPr>
              <a:t>,</a:t>
            </a:r>
            <a:r>
              <a:rPr b="1" lang="en-US" sz="2200">
                <a:solidFill>
                  <a:schemeClr val="dk1"/>
                </a:solidFill>
                <a:latin typeface="Calibri"/>
                <a:ea typeface="Calibri"/>
                <a:cs typeface="Calibri"/>
                <a:sym typeface="Calibri"/>
              </a:rPr>
              <a:t> system metrics</a:t>
            </a:r>
            <a:r>
              <a:rPr lang="en-US" sz="2200">
                <a:solidFill>
                  <a:schemeClr val="dk1"/>
                </a:solidFill>
                <a:latin typeface="Calibri"/>
                <a:ea typeface="Calibri"/>
                <a:cs typeface="Calibri"/>
                <a:sym typeface="Calibri"/>
              </a:rPr>
              <a:t>,</a:t>
            </a:r>
            <a:r>
              <a:rPr b="1" lang="en-US" sz="2200">
                <a:solidFill>
                  <a:schemeClr val="dk1"/>
                </a:solidFill>
                <a:latin typeface="Calibri"/>
                <a:ea typeface="Calibri"/>
                <a:cs typeface="Calibri"/>
                <a:sym typeface="Calibri"/>
              </a:rPr>
              <a:t> and predictions</a:t>
            </a:r>
            <a:endParaRPr b="1" sz="2200">
              <a:solidFill>
                <a:schemeClr val="dk1"/>
              </a:solidFill>
              <a:latin typeface="Calibri"/>
              <a:ea typeface="Calibri"/>
              <a:cs typeface="Calibri"/>
              <a:sym typeface="Calibri"/>
            </a:endParaRPr>
          </a:p>
          <a:p>
            <a:pPr indent="0" lvl="0" marL="914400" rtl="0" algn="just">
              <a:spcBef>
                <a:spcPts val="0"/>
              </a:spcBef>
              <a:spcAft>
                <a:spcPts val="0"/>
              </a:spcAft>
              <a:buNone/>
            </a:pPr>
            <a:r>
              <a:t/>
            </a:r>
            <a:endParaRPr b="1" sz="2200">
              <a:solidFill>
                <a:schemeClr val="dk1"/>
              </a:solidFill>
              <a:latin typeface="Calibri"/>
              <a:ea typeface="Calibri"/>
              <a:cs typeface="Calibri"/>
              <a:sym typeface="Calibri"/>
            </a:endParaRPr>
          </a:p>
          <a:p>
            <a:pPr indent="-368300" lvl="1" marL="914400" rtl="0" algn="just">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Resulting </a:t>
            </a:r>
            <a:r>
              <a:rPr lang="en-US" sz="2200">
                <a:solidFill>
                  <a:schemeClr val="dk1"/>
                </a:solidFill>
                <a:latin typeface="Calibri"/>
                <a:ea typeface="Calibri"/>
                <a:cs typeface="Calibri"/>
                <a:sym typeface="Calibri"/>
              </a:rPr>
              <a:t>→ compare </a:t>
            </a:r>
            <a:r>
              <a:rPr b="1" lang="en-US" sz="2200">
                <a:solidFill>
                  <a:schemeClr val="dk1"/>
                </a:solidFill>
                <a:latin typeface="Calibri"/>
                <a:ea typeface="Calibri"/>
                <a:cs typeface="Calibri"/>
                <a:sym typeface="Calibri"/>
              </a:rPr>
              <a:t>models</a:t>
            </a:r>
            <a:r>
              <a:rPr lang="en-US" sz="2200">
                <a:solidFill>
                  <a:schemeClr val="dk1"/>
                </a:solidFill>
                <a:latin typeface="Calibri"/>
                <a:ea typeface="Calibri"/>
                <a:cs typeface="Calibri"/>
                <a:sym typeface="Calibri"/>
              </a:rPr>
              <a:t> live and share your </a:t>
            </a:r>
            <a:r>
              <a:rPr b="1" lang="en-US" sz="2200">
                <a:solidFill>
                  <a:schemeClr val="dk1"/>
                </a:solidFill>
                <a:latin typeface="Calibri"/>
                <a:ea typeface="Calibri"/>
                <a:cs typeface="Calibri"/>
                <a:sym typeface="Calibri"/>
              </a:rPr>
              <a:t>findings</a:t>
            </a:r>
            <a:endParaRPr b="1" sz="2200">
              <a:solidFill>
                <a:schemeClr val="dk1"/>
              </a:solidFill>
              <a:latin typeface="Calibri"/>
              <a:ea typeface="Calibri"/>
              <a:cs typeface="Calibri"/>
              <a:sym typeface="Calibri"/>
            </a:endParaRPr>
          </a:p>
        </p:txBody>
      </p:sp>
      <p:pic>
        <p:nvPicPr>
          <p:cNvPr id="250" name="Google Shape;250;p38"/>
          <p:cNvPicPr preferRelativeResize="0"/>
          <p:nvPr/>
        </p:nvPicPr>
        <p:blipFill>
          <a:blip r:embed="rId3">
            <a:alphaModFix/>
          </a:blip>
          <a:stretch>
            <a:fillRect/>
          </a:stretch>
        </p:blipFill>
        <p:spPr>
          <a:xfrm>
            <a:off x="3200400" y="3853965"/>
            <a:ext cx="5450189" cy="277543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nvSpPr>
        <p:spPr>
          <a:xfrm>
            <a:off x="2156791" y="923331"/>
            <a:ext cx="77745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STUDY ANALYSIS</a:t>
            </a:r>
            <a:endParaRPr/>
          </a:p>
        </p:txBody>
      </p:sp>
      <p:sp>
        <p:nvSpPr>
          <p:cNvPr id="256" name="Google Shape;256;p39"/>
          <p:cNvSpPr txBox="1"/>
          <p:nvPr/>
        </p:nvSpPr>
        <p:spPr>
          <a:xfrm>
            <a:off x="214490" y="1569659"/>
            <a:ext cx="11977500" cy="23088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Noto Sans Symbols"/>
              <a:buChar char="▪"/>
            </a:pPr>
            <a:r>
              <a:rPr b="0" i="0" lang="en-US" sz="1800">
                <a:solidFill>
                  <a:schemeClr val="dk1"/>
                </a:solidFill>
                <a:latin typeface="Inter"/>
                <a:ea typeface="Inter"/>
                <a:cs typeface="Inter"/>
                <a:sym typeface="Inter"/>
              </a:rPr>
              <a:t>The train data is analysed with no duplicates found and there are 6054 unique ids.</a:t>
            </a:r>
            <a:endParaRPr b="0" i="0" sz="1800">
              <a:solidFill>
                <a:schemeClr val="dk1"/>
              </a:solidFill>
              <a:latin typeface="Inter"/>
              <a:ea typeface="Inter"/>
              <a:cs typeface="Inter"/>
              <a:sym typeface="Inter"/>
            </a:endParaRPr>
          </a:p>
          <a:p>
            <a:pPr indent="0" lvl="0" marL="457200" marR="0" rtl="0" algn="just">
              <a:spcBef>
                <a:spcPts val="0"/>
              </a:spcBef>
              <a:spcAft>
                <a:spcPts val="0"/>
              </a:spcAft>
              <a:buNone/>
            </a:pPr>
            <a:r>
              <a:t/>
            </a:r>
            <a:endParaRPr sz="1800">
              <a:solidFill>
                <a:schemeClr val="dk1"/>
              </a:solidFill>
              <a:latin typeface="Inter"/>
              <a:ea typeface="Inter"/>
              <a:cs typeface="Inter"/>
              <a:sym typeface="Inter"/>
            </a:endParaRPr>
          </a:p>
          <a:p>
            <a:pPr indent="-285750" lvl="0" marL="285750" marR="0" rtl="0" algn="just">
              <a:spcBef>
                <a:spcPts val="0"/>
              </a:spcBef>
              <a:spcAft>
                <a:spcPts val="0"/>
              </a:spcAft>
              <a:buClr>
                <a:schemeClr val="dk1"/>
              </a:buClr>
              <a:buSzPts val="1800"/>
              <a:buFont typeface="Noto Sans Symbols"/>
              <a:buChar char="▪"/>
            </a:pPr>
            <a:r>
              <a:rPr b="0" i="0" lang="en-US" sz="1800">
                <a:solidFill>
                  <a:schemeClr val="dk1"/>
                </a:solidFill>
                <a:latin typeface="Inter"/>
                <a:ea typeface="Inter"/>
                <a:cs typeface="Inter"/>
                <a:sym typeface="Inter"/>
              </a:rPr>
              <a:t>Target: one of our targets is to predict is the radiography is “negative_for_pneumonia” , has “typical” appearance, has “indeterminate” appearance.</a:t>
            </a:r>
            <a:endParaRPr b="0" i="0" sz="1800">
              <a:solidFill>
                <a:schemeClr val="dk1"/>
              </a:solidFill>
              <a:latin typeface="Inter"/>
              <a:ea typeface="Inter"/>
              <a:cs typeface="Inter"/>
              <a:sym typeface="Inter"/>
            </a:endParaRPr>
          </a:p>
          <a:p>
            <a:pPr indent="0" lvl="0" marL="457200" marR="0" rtl="0" algn="just">
              <a:spcBef>
                <a:spcPts val="0"/>
              </a:spcBef>
              <a:spcAft>
                <a:spcPts val="0"/>
              </a:spcAft>
              <a:buNone/>
            </a:pPr>
            <a:r>
              <a:t/>
            </a:r>
            <a:endParaRPr sz="1800">
              <a:solidFill>
                <a:schemeClr val="dk1"/>
              </a:solidFill>
              <a:latin typeface="Inter"/>
              <a:ea typeface="Inter"/>
              <a:cs typeface="Inter"/>
              <a:sym typeface="Inter"/>
            </a:endParaRPr>
          </a:p>
          <a:p>
            <a:pPr indent="-285750" lvl="0" marL="285750" marR="0" rtl="0" algn="just">
              <a:spcBef>
                <a:spcPts val="0"/>
              </a:spcBef>
              <a:spcAft>
                <a:spcPts val="0"/>
              </a:spcAft>
              <a:buClr>
                <a:schemeClr val="dk1"/>
              </a:buClr>
              <a:buSzPts val="1800"/>
              <a:buFont typeface="Noto Sans Symbols"/>
              <a:buChar char="▪"/>
            </a:pPr>
            <a:r>
              <a:rPr lang="en-US" sz="1800">
                <a:solidFill>
                  <a:schemeClr val="dk1"/>
                </a:solidFill>
                <a:latin typeface="Inter"/>
                <a:ea typeface="Inter"/>
                <a:cs typeface="Inter"/>
                <a:sym typeface="Inter"/>
              </a:rPr>
              <a:t>A</a:t>
            </a:r>
            <a:r>
              <a:rPr b="0" i="0" lang="en-US" sz="1800">
                <a:solidFill>
                  <a:schemeClr val="dk1"/>
                </a:solidFill>
                <a:latin typeface="Inter"/>
                <a:ea typeface="Inter"/>
                <a:cs typeface="Inter"/>
                <a:sym typeface="Inter"/>
              </a:rPr>
              <a:t>n image can have positive value for only 1 label. It's only one or the other.</a:t>
            </a:r>
            <a:endParaRPr b="0" i="0" sz="1800">
              <a:solidFill>
                <a:schemeClr val="dk1"/>
              </a:solidFill>
              <a:latin typeface="Inter"/>
              <a:ea typeface="Inter"/>
              <a:cs typeface="Inter"/>
              <a:sym typeface="Inter"/>
            </a:endParaRPr>
          </a:p>
          <a:p>
            <a:pPr indent="0" lvl="0" marL="457200" marR="0" rtl="0" algn="just">
              <a:spcBef>
                <a:spcPts val="0"/>
              </a:spcBef>
              <a:spcAft>
                <a:spcPts val="0"/>
              </a:spcAft>
              <a:buNone/>
            </a:pPr>
            <a:r>
              <a:t/>
            </a:r>
            <a:endParaRPr sz="1800">
              <a:solidFill>
                <a:schemeClr val="dk1"/>
              </a:solidFill>
              <a:latin typeface="Inter"/>
              <a:ea typeface="Inter"/>
              <a:cs typeface="Inter"/>
              <a:sym typeface="Inter"/>
            </a:endParaRPr>
          </a:p>
          <a:p>
            <a:pPr indent="-285750" lvl="0" marL="285750" marR="0" rtl="0" algn="just">
              <a:spcBef>
                <a:spcPts val="0"/>
              </a:spcBef>
              <a:spcAft>
                <a:spcPts val="0"/>
              </a:spcAft>
              <a:buClr>
                <a:schemeClr val="dk1"/>
              </a:buClr>
              <a:buSzPts val="1800"/>
              <a:buFont typeface="Noto Sans Symbols"/>
              <a:buChar char="▪"/>
            </a:pPr>
            <a:r>
              <a:rPr b="0" i="0" lang="en-US" sz="1800">
                <a:solidFill>
                  <a:schemeClr val="dk1"/>
                </a:solidFill>
                <a:latin typeface="Inter"/>
                <a:ea typeface="Inter"/>
                <a:cs typeface="Inter"/>
                <a:sym typeface="Inter"/>
              </a:rPr>
              <a:t>class imbalance is present - especially for Indeterminate Appearance and </a:t>
            </a:r>
            <a:r>
              <a:rPr lang="en-US" sz="1800">
                <a:solidFill>
                  <a:schemeClr val="dk1"/>
                </a:solidFill>
                <a:latin typeface="Inter"/>
                <a:ea typeface="Inter"/>
                <a:cs typeface="Inter"/>
                <a:sym typeface="Inter"/>
              </a:rPr>
              <a:t>Atypical Appearance.</a:t>
            </a:r>
            <a:endParaRPr/>
          </a:p>
        </p:txBody>
      </p:sp>
      <p:pic>
        <p:nvPicPr>
          <p:cNvPr id="257" name="Google Shape;257;p39"/>
          <p:cNvPicPr preferRelativeResize="0"/>
          <p:nvPr/>
        </p:nvPicPr>
        <p:blipFill>
          <a:blip r:embed="rId3">
            <a:alphaModFix/>
          </a:blip>
          <a:stretch>
            <a:fillRect/>
          </a:stretch>
        </p:blipFill>
        <p:spPr>
          <a:xfrm>
            <a:off x="0" y="4075756"/>
            <a:ext cx="6326875" cy="1063894"/>
          </a:xfrm>
          <a:prstGeom prst="rect">
            <a:avLst/>
          </a:prstGeom>
          <a:noFill/>
          <a:ln>
            <a:noFill/>
          </a:ln>
        </p:spPr>
      </p:pic>
      <p:pic>
        <p:nvPicPr>
          <p:cNvPr id="258" name="Google Shape;258;p39"/>
          <p:cNvPicPr preferRelativeResize="0"/>
          <p:nvPr/>
        </p:nvPicPr>
        <p:blipFill>
          <a:blip r:embed="rId4">
            <a:alphaModFix/>
          </a:blip>
          <a:stretch>
            <a:fillRect/>
          </a:stretch>
        </p:blipFill>
        <p:spPr>
          <a:xfrm>
            <a:off x="6461900" y="4093350"/>
            <a:ext cx="5705475" cy="1181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nvSpPr>
        <p:spPr>
          <a:xfrm>
            <a:off x="2208741" y="815306"/>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STUDY ANALYSIS</a:t>
            </a:r>
            <a:endParaRPr/>
          </a:p>
        </p:txBody>
      </p:sp>
      <p:pic>
        <p:nvPicPr>
          <p:cNvPr id="264" name="Google Shape;264;p40"/>
          <p:cNvPicPr preferRelativeResize="0"/>
          <p:nvPr/>
        </p:nvPicPr>
        <p:blipFill>
          <a:blip r:embed="rId3">
            <a:alphaModFix/>
          </a:blip>
          <a:stretch>
            <a:fillRect/>
          </a:stretch>
        </p:blipFill>
        <p:spPr>
          <a:xfrm>
            <a:off x="109250" y="1461800"/>
            <a:ext cx="3805875" cy="2720049"/>
          </a:xfrm>
          <a:prstGeom prst="rect">
            <a:avLst/>
          </a:prstGeom>
          <a:noFill/>
          <a:ln>
            <a:noFill/>
          </a:ln>
        </p:spPr>
      </p:pic>
      <p:pic>
        <p:nvPicPr>
          <p:cNvPr id="265" name="Google Shape;265;p40"/>
          <p:cNvPicPr preferRelativeResize="0"/>
          <p:nvPr/>
        </p:nvPicPr>
        <p:blipFill>
          <a:blip r:embed="rId4">
            <a:alphaModFix/>
          </a:blip>
          <a:stretch>
            <a:fillRect/>
          </a:stretch>
        </p:blipFill>
        <p:spPr>
          <a:xfrm>
            <a:off x="4649158" y="1461800"/>
            <a:ext cx="4267200" cy="533400"/>
          </a:xfrm>
          <a:prstGeom prst="rect">
            <a:avLst/>
          </a:prstGeom>
          <a:noFill/>
          <a:ln>
            <a:noFill/>
          </a:ln>
        </p:spPr>
      </p:pic>
      <p:pic>
        <p:nvPicPr>
          <p:cNvPr id="266" name="Google Shape;266;p40"/>
          <p:cNvPicPr preferRelativeResize="0"/>
          <p:nvPr/>
        </p:nvPicPr>
        <p:blipFill>
          <a:blip r:embed="rId5">
            <a:alphaModFix/>
          </a:blip>
          <a:stretch>
            <a:fillRect/>
          </a:stretch>
        </p:blipFill>
        <p:spPr>
          <a:xfrm>
            <a:off x="4067608" y="2226938"/>
            <a:ext cx="7953375" cy="571500"/>
          </a:xfrm>
          <a:prstGeom prst="rect">
            <a:avLst/>
          </a:prstGeom>
          <a:noFill/>
          <a:ln>
            <a:noFill/>
          </a:ln>
        </p:spPr>
      </p:pic>
      <p:pic>
        <p:nvPicPr>
          <p:cNvPr id="267" name="Google Shape;267;p40"/>
          <p:cNvPicPr preferRelativeResize="0"/>
          <p:nvPr/>
        </p:nvPicPr>
        <p:blipFill>
          <a:blip r:embed="rId6">
            <a:alphaModFix/>
          </a:blip>
          <a:stretch>
            <a:fillRect/>
          </a:stretch>
        </p:blipFill>
        <p:spPr>
          <a:xfrm>
            <a:off x="276900" y="4343888"/>
            <a:ext cx="5762625" cy="1428750"/>
          </a:xfrm>
          <a:prstGeom prst="rect">
            <a:avLst/>
          </a:prstGeom>
          <a:noFill/>
          <a:ln>
            <a:noFill/>
          </a:ln>
        </p:spPr>
      </p:pic>
      <p:pic>
        <p:nvPicPr>
          <p:cNvPr id="268" name="Google Shape;268;p40"/>
          <p:cNvPicPr preferRelativeResize="0"/>
          <p:nvPr/>
        </p:nvPicPr>
        <p:blipFill>
          <a:blip r:embed="rId7">
            <a:alphaModFix/>
          </a:blip>
          <a:stretch>
            <a:fillRect/>
          </a:stretch>
        </p:blipFill>
        <p:spPr>
          <a:xfrm>
            <a:off x="6411875" y="3211538"/>
            <a:ext cx="4800600" cy="212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1"/>
          <p:cNvSpPr txBox="1"/>
          <p:nvPr/>
        </p:nvSpPr>
        <p:spPr>
          <a:xfrm>
            <a:off x="2156791" y="847131"/>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STUDY ANALYSIS</a:t>
            </a:r>
            <a:endParaRPr/>
          </a:p>
        </p:txBody>
      </p:sp>
      <p:pic>
        <p:nvPicPr>
          <p:cNvPr id="274" name="Google Shape;274;p41"/>
          <p:cNvPicPr preferRelativeResize="0"/>
          <p:nvPr/>
        </p:nvPicPr>
        <p:blipFill>
          <a:blip r:embed="rId3">
            <a:alphaModFix/>
          </a:blip>
          <a:stretch>
            <a:fillRect/>
          </a:stretch>
        </p:blipFill>
        <p:spPr>
          <a:xfrm>
            <a:off x="5909775" y="1453874"/>
            <a:ext cx="5394071" cy="4480800"/>
          </a:xfrm>
          <a:prstGeom prst="rect">
            <a:avLst/>
          </a:prstGeom>
          <a:noFill/>
          <a:ln>
            <a:noFill/>
          </a:ln>
        </p:spPr>
      </p:pic>
      <p:grpSp>
        <p:nvGrpSpPr>
          <p:cNvPr id="275" name="Google Shape;275;p41"/>
          <p:cNvGrpSpPr/>
          <p:nvPr/>
        </p:nvGrpSpPr>
        <p:grpSpPr>
          <a:xfrm>
            <a:off x="146146" y="1453864"/>
            <a:ext cx="5046956" cy="4244196"/>
            <a:chOff x="146146" y="1453864"/>
            <a:chExt cx="5046956" cy="4244196"/>
          </a:xfrm>
        </p:grpSpPr>
        <p:pic>
          <p:nvPicPr>
            <p:cNvPr id="276" name="Google Shape;276;p41"/>
            <p:cNvPicPr preferRelativeResize="0"/>
            <p:nvPr/>
          </p:nvPicPr>
          <p:blipFill rotWithShape="1">
            <a:blip r:embed="rId4">
              <a:alphaModFix/>
            </a:blip>
            <a:srcRect b="0" l="0" r="0" t="0"/>
            <a:stretch/>
          </p:blipFill>
          <p:spPr>
            <a:xfrm>
              <a:off x="569345" y="1453864"/>
              <a:ext cx="4623757" cy="4244196"/>
            </a:xfrm>
            <a:prstGeom prst="rect">
              <a:avLst/>
            </a:prstGeom>
            <a:noFill/>
            <a:ln>
              <a:noFill/>
            </a:ln>
          </p:spPr>
        </p:pic>
        <p:pic>
          <p:nvPicPr>
            <p:cNvPr id="277" name="Google Shape;277;p41"/>
            <p:cNvPicPr preferRelativeResize="0"/>
            <p:nvPr/>
          </p:nvPicPr>
          <p:blipFill>
            <a:blip r:embed="rId5">
              <a:alphaModFix/>
            </a:blip>
            <a:stretch>
              <a:fillRect/>
            </a:stretch>
          </p:blipFill>
          <p:spPr>
            <a:xfrm>
              <a:off x="146146" y="1453881"/>
              <a:ext cx="485775" cy="257175"/>
            </a:xfrm>
            <a:prstGeom prst="rect">
              <a:avLst/>
            </a:prstGeom>
            <a:noFill/>
            <a:ln>
              <a:noFill/>
            </a:ln>
          </p:spPr>
        </p:pic>
        <p:pic>
          <p:nvPicPr>
            <p:cNvPr id="278" name="Google Shape;278;p41"/>
            <p:cNvPicPr preferRelativeResize="0"/>
            <p:nvPr/>
          </p:nvPicPr>
          <p:blipFill>
            <a:blip r:embed="rId6">
              <a:alphaModFix/>
            </a:blip>
            <a:stretch>
              <a:fillRect/>
            </a:stretch>
          </p:blipFill>
          <p:spPr>
            <a:xfrm>
              <a:off x="189009" y="3491581"/>
              <a:ext cx="400050" cy="2476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nvSpPr>
        <p:spPr>
          <a:xfrm>
            <a:off x="2156791" y="923331"/>
            <a:ext cx="77745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STUDY ANALYSIS</a:t>
            </a:r>
            <a:endParaRPr/>
          </a:p>
        </p:txBody>
      </p:sp>
      <p:pic>
        <p:nvPicPr>
          <p:cNvPr id="284" name="Google Shape;284;p42"/>
          <p:cNvPicPr preferRelativeResize="0"/>
          <p:nvPr/>
        </p:nvPicPr>
        <p:blipFill>
          <a:blip r:embed="rId3">
            <a:alphaModFix/>
          </a:blip>
          <a:stretch>
            <a:fillRect/>
          </a:stretch>
        </p:blipFill>
        <p:spPr>
          <a:xfrm>
            <a:off x="152400" y="1722050"/>
            <a:ext cx="5297350" cy="3524250"/>
          </a:xfrm>
          <a:prstGeom prst="rect">
            <a:avLst/>
          </a:prstGeom>
          <a:noFill/>
          <a:ln>
            <a:noFill/>
          </a:ln>
        </p:spPr>
      </p:pic>
      <p:pic>
        <p:nvPicPr>
          <p:cNvPr id="285" name="Google Shape;285;p42"/>
          <p:cNvPicPr preferRelativeResize="0"/>
          <p:nvPr/>
        </p:nvPicPr>
        <p:blipFill>
          <a:blip r:embed="rId4">
            <a:alphaModFix/>
          </a:blip>
          <a:stretch>
            <a:fillRect/>
          </a:stretch>
        </p:blipFill>
        <p:spPr>
          <a:xfrm>
            <a:off x="6077675" y="1722050"/>
            <a:ext cx="5660975" cy="3524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nvSpPr>
        <p:spPr>
          <a:xfrm>
            <a:off x="2156791" y="923331"/>
            <a:ext cx="77745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STUDY ANALYSIS</a:t>
            </a:r>
            <a:endParaRPr/>
          </a:p>
        </p:txBody>
      </p:sp>
      <p:pic>
        <p:nvPicPr>
          <p:cNvPr id="291" name="Google Shape;291;p43"/>
          <p:cNvPicPr preferRelativeResize="0"/>
          <p:nvPr/>
        </p:nvPicPr>
        <p:blipFill rotWithShape="1">
          <a:blip r:embed="rId3">
            <a:alphaModFix/>
          </a:blip>
          <a:srcRect b="0" l="0" r="0" t="0"/>
          <a:stretch/>
        </p:blipFill>
        <p:spPr>
          <a:xfrm>
            <a:off x="6650965" y="1569662"/>
            <a:ext cx="5350123" cy="4177417"/>
          </a:xfrm>
          <a:prstGeom prst="rect">
            <a:avLst/>
          </a:prstGeom>
          <a:noFill/>
          <a:ln>
            <a:noFill/>
          </a:ln>
        </p:spPr>
      </p:pic>
      <p:pic>
        <p:nvPicPr>
          <p:cNvPr id="292" name="Google Shape;292;p43"/>
          <p:cNvPicPr preferRelativeResize="0"/>
          <p:nvPr/>
        </p:nvPicPr>
        <p:blipFill>
          <a:blip r:embed="rId4">
            <a:alphaModFix/>
          </a:blip>
          <a:stretch>
            <a:fillRect/>
          </a:stretch>
        </p:blipFill>
        <p:spPr>
          <a:xfrm>
            <a:off x="114300" y="1862138"/>
            <a:ext cx="6477000" cy="3590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nvSpPr>
        <p:spPr>
          <a:xfrm>
            <a:off x="2156791" y="923331"/>
            <a:ext cx="77745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STUDY ANALYSIS</a:t>
            </a:r>
            <a:endParaRPr/>
          </a:p>
        </p:txBody>
      </p:sp>
      <p:sp>
        <p:nvSpPr>
          <p:cNvPr id="298" name="Google Shape;298;p44"/>
          <p:cNvSpPr txBox="1"/>
          <p:nvPr/>
        </p:nvSpPr>
        <p:spPr>
          <a:xfrm>
            <a:off x="2676346" y="1661996"/>
            <a:ext cx="614632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rgbClr val="002060"/>
                </a:solidFill>
                <a:latin typeface="Calibri"/>
                <a:ea typeface="Calibri"/>
                <a:cs typeface="Calibri"/>
                <a:sym typeface="Calibri"/>
              </a:rPr>
              <a:t>WEIGHT &amp; BIAS</a:t>
            </a:r>
            <a:endParaRPr sz="1800">
              <a:solidFill>
                <a:schemeClr val="dk1"/>
              </a:solidFill>
              <a:latin typeface="Calibri"/>
              <a:ea typeface="Calibri"/>
              <a:cs typeface="Calibri"/>
              <a:sym typeface="Calibri"/>
            </a:endParaRPr>
          </a:p>
        </p:txBody>
      </p:sp>
      <p:sp>
        <p:nvSpPr>
          <p:cNvPr id="299" name="Google Shape;299;p44"/>
          <p:cNvSpPr txBox="1"/>
          <p:nvPr/>
        </p:nvSpPr>
        <p:spPr>
          <a:xfrm>
            <a:off x="830292" y="2228670"/>
            <a:ext cx="10496100" cy="20319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b="0" i="0" lang="en-US" sz="1800">
                <a:solidFill>
                  <a:schemeClr val="dk1"/>
                </a:solidFill>
                <a:latin typeface="Inter"/>
                <a:ea typeface="Inter"/>
                <a:cs typeface="Inter"/>
                <a:sym typeface="Inter"/>
              </a:rPr>
              <a:t>Weights &amp; Biases (W&amp;B) is a set of machine learning tools that helps you build better models faster.</a:t>
            </a:r>
            <a:endParaRPr b="0" i="0" sz="1800">
              <a:solidFill>
                <a:schemeClr val="dk1"/>
              </a:solidFill>
              <a:latin typeface="Inter"/>
              <a:ea typeface="Inter"/>
              <a:cs typeface="Inter"/>
              <a:sym typeface="Inter"/>
            </a:endParaRPr>
          </a:p>
          <a:p>
            <a:pPr indent="0" lvl="0" marL="457200" marR="0" rtl="0" algn="just">
              <a:spcBef>
                <a:spcPts val="0"/>
              </a:spcBef>
              <a:spcAft>
                <a:spcPts val="0"/>
              </a:spcAft>
              <a:buNone/>
            </a:pPr>
            <a:r>
              <a:t/>
            </a:r>
            <a:endParaRPr sz="1800">
              <a:solidFill>
                <a:schemeClr val="dk1"/>
              </a:solidFill>
              <a:latin typeface="Inter"/>
              <a:ea typeface="Inter"/>
              <a:cs typeface="Inter"/>
              <a:sym typeface="Inte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Inter"/>
                <a:ea typeface="Inter"/>
                <a:cs typeface="Inter"/>
                <a:sym typeface="Inter"/>
              </a:rPr>
              <a:t>Dashboards- log and visualize experiments in real time ,keep data in one convenient place.</a:t>
            </a:r>
            <a:endParaRPr/>
          </a:p>
          <a:p>
            <a:pPr indent="0" lvl="0" marL="457200" marR="0" rtl="0" algn="just">
              <a:spcBef>
                <a:spcPts val="0"/>
              </a:spcBef>
              <a:spcAft>
                <a:spcPts val="0"/>
              </a:spcAft>
              <a:buNone/>
            </a:pPr>
            <a:r>
              <a:t/>
            </a:r>
            <a:endParaRPr sz="1800">
              <a:solidFill>
                <a:schemeClr val="dk1"/>
              </a:solidFill>
              <a:latin typeface="Inter"/>
              <a:ea typeface="Inter"/>
              <a:cs typeface="Inter"/>
              <a:sym typeface="Inter"/>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Inter"/>
                <a:ea typeface="Inter"/>
                <a:cs typeface="Inter"/>
                <a:sym typeface="Inter"/>
              </a:rPr>
              <a:t>Artifacts-store and version datasets, models, results.</a:t>
            </a:r>
            <a:endParaRPr/>
          </a:p>
          <a:p>
            <a:pPr indent="-171450" lvl="0" marL="285750" marR="0" rtl="0" algn="just">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300" name="Google Shape;300;p44"/>
          <p:cNvPicPr preferRelativeResize="0"/>
          <p:nvPr/>
        </p:nvPicPr>
        <p:blipFill>
          <a:blip r:embed="rId3">
            <a:alphaModFix/>
          </a:blip>
          <a:stretch>
            <a:fillRect/>
          </a:stretch>
        </p:blipFill>
        <p:spPr>
          <a:xfrm>
            <a:off x="1001375" y="5103549"/>
            <a:ext cx="9073819" cy="749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nvSpPr>
        <p:spPr>
          <a:xfrm>
            <a:off x="2156791" y="923331"/>
            <a:ext cx="77745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IMAGE ANALYSIS</a:t>
            </a:r>
            <a:endParaRPr/>
          </a:p>
        </p:txBody>
      </p:sp>
      <p:sp>
        <p:nvSpPr>
          <p:cNvPr id="306" name="Google Shape;306;p45"/>
          <p:cNvSpPr txBox="1"/>
          <p:nvPr/>
        </p:nvSpPr>
        <p:spPr>
          <a:xfrm>
            <a:off x="1307625" y="1511725"/>
            <a:ext cx="10496100" cy="14775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Inter"/>
                <a:ea typeface="Inter"/>
                <a:cs typeface="Inter"/>
                <a:sym typeface="Inter"/>
              </a:rPr>
              <a:t>StudyInstanceUID</a:t>
            </a:r>
            <a:r>
              <a:rPr lang="en-US" sz="1800">
                <a:solidFill>
                  <a:schemeClr val="dk1"/>
                </a:solidFill>
                <a:latin typeface="Calibri"/>
                <a:ea typeface="Calibri"/>
                <a:cs typeface="Calibri"/>
                <a:sym typeface="Calibri"/>
              </a:rPr>
              <a:t> </a:t>
            </a:r>
            <a:r>
              <a:rPr b="0" i="0" lang="en-US" sz="1800">
                <a:solidFill>
                  <a:schemeClr val="dk1"/>
                </a:solidFill>
                <a:latin typeface="Inter"/>
                <a:ea typeface="Inter"/>
                <a:cs typeface="Inter"/>
                <a:sym typeface="Inter"/>
              </a:rPr>
              <a:t>corresponds 1:1 to new_id.</a:t>
            </a:r>
            <a:endParaRPr b="0" i="0" sz="1800">
              <a:solidFill>
                <a:schemeClr val="dk1"/>
              </a:solidFill>
              <a:latin typeface="Inter"/>
              <a:ea typeface="Inter"/>
              <a:cs typeface="Inter"/>
              <a:sym typeface="Inter"/>
            </a:endParaRPr>
          </a:p>
          <a:p>
            <a:pPr indent="0" lvl="0" marL="457200" marR="0" rtl="0" algn="just">
              <a:spcBef>
                <a:spcPts val="0"/>
              </a:spcBef>
              <a:spcAft>
                <a:spcPts val="0"/>
              </a:spcAft>
              <a:buNone/>
            </a:pPr>
            <a:r>
              <a:t/>
            </a:r>
            <a:endParaRPr sz="1800">
              <a:solidFill>
                <a:schemeClr val="dk1"/>
              </a:solidFill>
              <a:latin typeface="Calibri"/>
              <a:ea typeface="Calibri"/>
              <a:cs typeface="Calibri"/>
              <a:sym typeface="Calibri"/>
            </a:endParaRPr>
          </a:p>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image_id </a:t>
            </a:r>
            <a:r>
              <a:rPr b="0" i="0" lang="en-US" sz="1800">
                <a:solidFill>
                  <a:schemeClr val="dk1"/>
                </a:solidFill>
                <a:latin typeface="Inter"/>
                <a:ea typeface="Inter"/>
                <a:cs typeface="Inter"/>
                <a:sym typeface="Inter"/>
              </a:rPr>
              <a:t>is unique in the image_train data.</a:t>
            </a:r>
            <a:endParaRPr/>
          </a:p>
          <a:p>
            <a:pPr indent="0" lvl="0" marL="457200" marR="0" rtl="0" algn="just">
              <a:spcBef>
                <a:spcPts val="0"/>
              </a:spcBef>
              <a:spcAft>
                <a:spcPts val="0"/>
              </a:spcAft>
              <a:buNone/>
            </a:pPr>
            <a:r>
              <a:t/>
            </a:r>
            <a:endParaRPr sz="1800">
              <a:solidFill>
                <a:schemeClr val="dk1"/>
              </a:solidFill>
              <a:latin typeface="Inter"/>
              <a:ea typeface="Inter"/>
              <a:cs typeface="Inter"/>
              <a:sym typeface="Inter"/>
            </a:endParaRPr>
          </a:p>
          <a:p>
            <a:pPr indent="-285750" lvl="0" marL="285750" marR="0" rtl="0" algn="just">
              <a:spcBef>
                <a:spcPts val="0"/>
              </a:spcBef>
              <a:spcAft>
                <a:spcPts val="0"/>
              </a:spcAft>
              <a:buClr>
                <a:schemeClr val="dk1"/>
              </a:buClr>
              <a:buSzPts val="1800"/>
              <a:buFont typeface="Arial"/>
              <a:buChar char="•"/>
            </a:pPr>
            <a:r>
              <a:rPr b="0" i="0" lang="en-US" sz="1800">
                <a:solidFill>
                  <a:schemeClr val="dk1"/>
                </a:solidFill>
                <a:latin typeface="Inter"/>
                <a:ea typeface="Inter"/>
                <a:cs typeface="Inter"/>
                <a:sym typeface="Inter"/>
              </a:rPr>
              <a:t>There are images with multiple bounding boxes.</a:t>
            </a:r>
            <a:endParaRPr sz="1800">
              <a:solidFill>
                <a:schemeClr val="dk1"/>
              </a:solidFill>
              <a:latin typeface="Calibri"/>
              <a:ea typeface="Calibri"/>
              <a:cs typeface="Calibri"/>
              <a:sym typeface="Calibri"/>
            </a:endParaRPr>
          </a:p>
        </p:txBody>
      </p:sp>
      <p:pic>
        <p:nvPicPr>
          <p:cNvPr id="307" name="Google Shape;307;p45"/>
          <p:cNvPicPr preferRelativeResize="0"/>
          <p:nvPr/>
        </p:nvPicPr>
        <p:blipFill>
          <a:blip r:embed="rId3">
            <a:alphaModFix/>
          </a:blip>
          <a:stretch>
            <a:fillRect/>
          </a:stretch>
        </p:blipFill>
        <p:spPr>
          <a:xfrm>
            <a:off x="1428750" y="3100400"/>
            <a:ext cx="8882375" cy="2529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28"/>
          <p:cNvSpPr/>
          <p:nvPr/>
        </p:nvSpPr>
        <p:spPr>
          <a:xfrm>
            <a:off x="48225" y="-11575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7" name="Google Shape;157;p28"/>
          <p:cNvSpPr/>
          <p:nvPr/>
        </p:nvSpPr>
        <p:spPr>
          <a:xfrm>
            <a:off x="321732" y="321733"/>
            <a:ext cx="11546828" cy="6214534"/>
          </a:xfrm>
          <a:custGeom>
            <a:rect b="b" l="l" r="r" t="t"/>
            <a:pathLst>
              <a:path extrusionOk="0" h="6214534" w="11546828">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rgbClr val="7F7F7F">
              <a:alpha val="2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8" name="Google Shape;158;p28"/>
          <p:cNvSpPr/>
          <p:nvPr/>
        </p:nvSpPr>
        <p:spPr>
          <a:xfrm flipH="1">
            <a:off x="8576720" y="3335867"/>
            <a:ext cx="3291840" cy="3200400"/>
          </a:xfrm>
          <a:prstGeom prst="rtTriangle">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59" name="Google Shape;159;p28"/>
          <p:cNvSpPr txBox="1"/>
          <p:nvPr/>
        </p:nvSpPr>
        <p:spPr>
          <a:xfrm>
            <a:off x="5437170" y="924281"/>
            <a:ext cx="5778900" cy="4155900"/>
          </a:xfrm>
          <a:prstGeom prst="rect">
            <a:avLst/>
          </a:prstGeom>
          <a:noFill/>
          <a:ln>
            <a:noFill/>
          </a:ln>
        </p:spPr>
        <p:txBody>
          <a:bodyPr anchorCtr="0" anchor="t" bIns="45700" lIns="91425" spcFirstLastPara="1" rIns="91425" wrap="square" tIns="45700">
            <a:spAutoFit/>
          </a:bodyPr>
          <a:lstStyle/>
          <a:p>
            <a:pPr indent="-311150" lvl="0" marL="285750" marR="0" rtl="0" algn="just">
              <a:spcBef>
                <a:spcPts val="0"/>
              </a:spcBef>
              <a:spcAft>
                <a:spcPts val="0"/>
              </a:spcAft>
              <a:buClr>
                <a:schemeClr val="dk1"/>
              </a:buClr>
              <a:buSzPts val="2200"/>
              <a:buFont typeface="Calibri"/>
              <a:buChar char="▪"/>
            </a:pPr>
            <a:r>
              <a:rPr b="1" i="0" lang="en-US" sz="2200" u="none" cap="none" strike="noStrike">
                <a:solidFill>
                  <a:schemeClr val="dk1"/>
                </a:solidFill>
                <a:latin typeface="Calibri"/>
                <a:ea typeface="Calibri"/>
                <a:cs typeface="Calibri"/>
                <a:sym typeface="Calibri"/>
              </a:rPr>
              <a:t>COVID-19</a:t>
            </a:r>
            <a:r>
              <a:rPr i="0" lang="en-US" sz="2200" u="none" cap="none" strike="noStrike">
                <a:solidFill>
                  <a:schemeClr val="dk1"/>
                </a:solidFill>
                <a:latin typeface="Calibri"/>
                <a:ea typeface="Calibri"/>
                <a:cs typeface="Calibri"/>
                <a:sym typeface="Calibri"/>
              </a:rPr>
              <a:t> </a:t>
            </a:r>
            <a:r>
              <a:rPr lang="en-US" sz="2200">
                <a:solidFill>
                  <a:schemeClr val="dk1"/>
                </a:solidFill>
                <a:latin typeface="Calibri"/>
                <a:ea typeface="Calibri"/>
                <a:cs typeface="Calibri"/>
                <a:sym typeface="Calibri"/>
              </a:rPr>
              <a:t>→ </a:t>
            </a:r>
            <a:r>
              <a:rPr i="0" lang="en-US" sz="2200" u="none" cap="none" strike="noStrike">
                <a:solidFill>
                  <a:schemeClr val="dk1"/>
                </a:solidFill>
                <a:latin typeface="Calibri"/>
                <a:ea typeface="Calibri"/>
                <a:cs typeface="Calibri"/>
                <a:sym typeface="Calibri"/>
              </a:rPr>
              <a:t>morbidity and mortality.</a:t>
            </a:r>
            <a:endParaRPr i="0" sz="2200" u="none" cap="none" strike="noStrike">
              <a:solidFill>
                <a:schemeClr val="dk1"/>
              </a:solidFill>
              <a:latin typeface="Calibri"/>
              <a:ea typeface="Calibri"/>
              <a:cs typeface="Calibri"/>
              <a:sym typeface="Calibri"/>
            </a:endParaRPr>
          </a:p>
          <a:p>
            <a:pPr indent="0" lvl="0" marL="457200" marR="0" rtl="0" algn="just">
              <a:spcBef>
                <a:spcPts val="0"/>
              </a:spcBef>
              <a:spcAft>
                <a:spcPts val="0"/>
              </a:spcAft>
              <a:buNone/>
            </a:pPr>
            <a:r>
              <a:rPr i="0" lang="en-US" sz="2200" u="none" cap="none" strike="noStrike">
                <a:solidFill>
                  <a:schemeClr val="dk1"/>
                </a:solidFill>
                <a:latin typeface="Calibri"/>
                <a:ea typeface="Calibri"/>
                <a:cs typeface="Calibri"/>
                <a:sym typeface="Calibri"/>
              </a:rPr>
              <a:t> </a:t>
            </a:r>
            <a:endParaRPr i="0" sz="2200" u="none" cap="none" strike="noStrike">
              <a:solidFill>
                <a:schemeClr val="dk1"/>
              </a:solidFill>
              <a:latin typeface="Calibri"/>
              <a:ea typeface="Calibri"/>
              <a:cs typeface="Calibri"/>
              <a:sym typeface="Calibri"/>
            </a:endParaRPr>
          </a:p>
          <a:p>
            <a:pPr indent="-311150" lvl="0" marL="285750" marR="0" rtl="0" algn="just">
              <a:spcBef>
                <a:spcPts val="0"/>
              </a:spcBef>
              <a:spcAft>
                <a:spcPts val="0"/>
              </a:spcAft>
              <a:buClr>
                <a:schemeClr val="dk1"/>
              </a:buClr>
              <a:buSzPts val="2200"/>
              <a:buFont typeface="Calibri"/>
              <a:buChar char="▪"/>
            </a:pPr>
            <a:r>
              <a:rPr i="0" lang="en-US" sz="2200" u="none" cap="none" strike="noStrike">
                <a:solidFill>
                  <a:schemeClr val="dk1"/>
                </a:solidFill>
                <a:latin typeface="Calibri"/>
                <a:ea typeface="Calibri"/>
                <a:cs typeface="Calibri"/>
                <a:sym typeface="Calibri"/>
              </a:rPr>
              <a:t>Like other pneumonias, pulmonary infection with </a:t>
            </a:r>
            <a:r>
              <a:rPr b="1" i="0" lang="en-US" sz="2200" u="none" cap="none" strike="noStrike">
                <a:solidFill>
                  <a:schemeClr val="dk1"/>
                </a:solidFill>
                <a:latin typeface="Calibri"/>
                <a:ea typeface="Calibri"/>
                <a:cs typeface="Calibri"/>
                <a:sym typeface="Calibri"/>
              </a:rPr>
              <a:t>COVID-19 results</a:t>
            </a:r>
            <a:r>
              <a:rPr i="0" lang="en-US" sz="2200" u="none" cap="none" strike="noStrike">
                <a:solidFill>
                  <a:schemeClr val="dk1"/>
                </a:solidFill>
                <a:latin typeface="Calibri"/>
                <a:ea typeface="Calibri"/>
                <a:cs typeface="Calibri"/>
                <a:sym typeface="Calibri"/>
              </a:rPr>
              <a:t> </a:t>
            </a:r>
            <a:r>
              <a:rPr lang="en-US" sz="2200">
                <a:solidFill>
                  <a:schemeClr val="dk1"/>
                </a:solidFill>
                <a:latin typeface="Calibri"/>
                <a:ea typeface="Calibri"/>
                <a:cs typeface="Calibri"/>
                <a:sym typeface="Calibri"/>
              </a:rPr>
              <a:t>→ </a:t>
            </a:r>
            <a:r>
              <a:rPr i="0" lang="en-US" sz="2200" u="none" cap="none" strike="noStrike">
                <a:solidFill>
                  <a:schemeClr val="dk1"/>
                </a:solidFill>
                <a:latin typeface="Calibri"/>
                <a:ea typeface="Calibri"/>
                <a:cs typeface="Calibri"/>
                <a:sym typeface="Calibri"/>
              </a:rPr>
              <a:t>inflammation and fluid in the lungs.</a:t>
            </a:r>
            <a:endParaRPr sz="1800">
              <a:latin typeface="Calibri"/>
              <a:ea typeface="Calibri"/>
              <a:cs typeface="Calibri"/>
              <a:sym typeface="Calibri"/>
            </a:endParaRPr>
          </a:p>
          <a:p>
            <a:pPr indent="-171450" lvl="0" marL="285750" marR="0" rtl="0" algn="just">
              <a:spcBef>
                <a:spcPts val="0"/>
              </a:spcBef>
              <a:spcAft>
                <a:spcPts val="0"/>
              </a:spcAft>
              <a:buClr>
                <a:schemeClr val="dk1"/>
              </a:buClr>
              <a:buSzPts val="1800"/>
              <a:buFont typeface="Noto Sans Symbols"/>
              <a:buNone/>
            </a:pPr>
            <a:r>
              <a:t/>
            </a:r>
            <a:endParaRPr i="0" sz="2200" u="none" cap="none" strike="noStrike">
              <a:solidFill>
                <a:schemeClr val="dk1"/>
              </a:solidFill>
              <a:latin typeface="Calibri"/>
              <a:ea typeface="Calibri"/>
              <a:cs typeface="Calibri"/>
              <a:sym typeface="Calibri"/>
            </a:endParaRPr>
          </a:p>
          <a:p>
            <a:pPr indent="-311150" lvl="0" marL="285750" marR="0" rtl="0" algn="just">
              <a:spcBef>
                <a:spcPts val="0"/>
              </a:spcBef>
              <a:spcAft>
                <a:spcPts val="0"/>
              </a:spcAft>
              <a:buClr>
                <a:srgbClr val="212529"/>
              </a:buClr>
              <a:buSzPts val="2200"/>
              <a:buFont typeface="Calibri"/>
              <a:buChar char="▪"/>
            </a:pPr>
            <a:r>
              <a:rPr lang="en-US" sz="2200">
                <a:solidFill>
                  <a:srgbClr val="212529"/>
                </a:solidFill>
                <a:latin typeface="Calibri"/>
                <a:ea typeface="Calibri"/>
                <a:cs typeface="Calibri"/>
                <a:sym typeface="Calibri"/>
              </a:rPr>
              <a:t>Si</a:t>
            </a:r>
            <a:r>
              <a:rPr i="0" lang="en-US" sz="2200" u="none" cap="none" strike="noStrike">
                <a:solidFill>
                  <a:srgbClr val="212529"/>
                </a:solidFill>
                <a:latin typeface="Calibri"/>
                <a:ea typeface="Calibri"/>
                <a:cs typeface="Calibri"/>
                <a:sym typeface="Calibri"/>
              </a:rPr>
              <a:t>milar to other viral and bacterial pneumonias on chest radiographs</a:t>
            </a:r>
            <a:r>
              <a:rPr lang="en-US" sz="2200">
                <a:solidFill>
                  <a:srgbClr val="212529"/>
                </a:solidFill>
                <a:latin typeface="Calibri"/>
                <a:ea typeface="Calibri"/>
                <a:cs typeface="Calibri"/>
                <a:sym typeface="Calibri"/>
              </a:rPr>
              <a:t> → </a:t>
            </a:r>
            <a:r>
              <a:rPr i="0" lang="en-US" sz="2200" u="none" cap="none" strike="noStrike">
                <a:solidFill>
                  <a:srgbClr val="212529"/>
                </a:solidFill>
                <a:latin typeface="Calibri"/>
                <a:ea typeface="Calibri"/>
                <a:cs typeface="Calibri"/>
                <a:sym typeface="Calibri"/>
              </a:rPr>
              <a:t>makes it </a:t>
            </a:r>
            <a:r>
              <a:rPr b="1" i="0" lang="en-US" sz="2200" u="none" cap="none" strike="noStrike">
                <a:solidFill>
                  <a:srgbClr val="212529"/>
                </a:solidFill>
                <a:latin typeface="Calibri"/>
                <a:ea typeface="Calibri"/>
                <a:cs typeface="Calibri"/>
                <a:sym typeface="Calibri"/>
              </a:rPr>
              <a:t>difficult to diagnose.</a:t>
            </a:r>
            <a:endParaRPr b="1" i="0" sz="2200" u="none" cap="none" strike="noStrike">
              <a:solidFill>
                <a:srgbClr val="212529"/>
              </a:solidFill>
              <a:latin typeface="Calibri"/>
              <a:ea typeface="Calibri"/>
              <a:cs typeface="Calibri"/>
              <a:sym typeface="Calibri"/>
            </a:endParaRPr>
          </a:p>
          <a:p>
            <a:pPr indent="0" lvl="0" marL="457200" marR="0" rtl="0" algn="just">
              <a:spcBef>
                <a:spcPts val="0"/>
              </a:spcBef>
              <a:spcAft>
                <a:spcPts val="0"/>
              </a:spcAft>
              <a:buNone/>
            </a:pPr>
            <a:r>
              <a:t/>
            </a:r>
            <a:endParaRPr sz="2200">
              <a:solidFill>
                <a:srgbClr val="212529"/>
              </a:solidFill>
              <a:latin typeface="Calibri"/>
              <a:ea typeface="Calibri"/>
              <a:cs typeface="Calibri"/>
              <a:sym typeface="Calibri"/>
            </a:endParaRPr>
          </a:p>
          <a:p>
            <a:pPr indent="-311150" lvl="0" marL="285750" marR="0" rtl="0" algn="just">
              <a:spcBef>
                <a:spcPts val="0"/>
              </a:spcBef>
              <a:spcAft>
                <a:spcPts val="0"/>
              </a:spcAft>
              <a:buClr>
                <a:srgbClr val="212529"/>
              </a:buClr>
              <a:buSzPts val="2200"/>
              <a:buFont typeface="Calibri"/>
              <a:buChar char="▪"/>
            </a:pPr>
            <a:r>
              <a:rPr i="0" lang="en-US" sz="2200" u="none" cap="none" strike="noStrike">
                <a:solidFill>
                  <a:schemeClr val="dk1"/>
                </a:solidFill>
                <a:latin typeface="Calibri"/>
                <a:ea typeface="Calibri"/>
                <a:cs typeface="Calibri"/>
                <a:sym typeface="Calibri"/>
              </a:rPr>
              <a:t>diag</a:t>
            </a:r>
            <a:r>
              <a:rPr lang="en-US" sz="2200">
                <a:solidFill>
                  <a:schemeClr val="dk1"/>
                </a:solidFill>
                <a:latin typeface="Calibri"/>
                <a:ea typeface="Calibri"/>
                <a:cs typeface="Calibri"/>
                <a:sym typeface="Calibri"/>
              </a:rPr>
              <a:t> by </a:t>
            </a:r>
            <a:r>
              <a:rPr b="1" lang="en-US" sz="2200">
                <a:solidFill>
                  <a:schemeClr val="dk1"/>
                </a:solidFill>
                <a:latin typeface="Calibri"/>
                <a:ea typeface="Calibri"/>
                <a:cs typeface="Calibri"/>
                <a:sym typeface="Calibri"/>
              </a:rPr>
              <a:t>PCR</a:t>
            </a:r>
            <a:r>
              <a:rPr i="0" lang="en-US" sz="2200" u="none" cap="none" strike="noStrike">
                <a:solidFill>
                  <a:schemeClr val="dk1"/>
                </a:solidFill>
                <a:latin typeface="Calibri"/>
                <a:ea typeface="Calibri"/>
                <a:cs typeface="Calibri"/>
                <a:sym typeface="Calibri"/>
              </a:rPr>
              <a:t> </a:t>
            </a:r>
            <a:r>
              <a:rPr lang="en-US" sz="2200">
                <a:solidFill>
                  <a:schemeClr val="dk1"/>
                </a:solidFill>
                <a:latin typeface="Calibri"/>
                <a:ea typeface="Calibri"/>
                <a:cs typeface="Calibri"/>
                <a:sym typeface="Calibri"/>
              </a:rPr>
              <a:t>→ slow process (takes days)</a:t>
            </a:r>
            <a:endParaRPr i="0" sz="2200" u="none" cap="none" strike="noStrike">
              <a:solidFill>
                <a:schemeClr val="dk1"/>
              </a:solidFill>
              <a:latin typeface="Calibri"/>
              <a:ea typeface="Calibri"/>
              <a:cs typeface="Calibri"/>
              <a:sym typeface="Calibri"/>
            </a:endParaRPr>
          </a:p>
          <a:p>
            <a:pPr indent="-171450" lvl="0" marL="285750" marR="0" rtl="0" algn="just">
              <a:spcBef>
                <a:spcPts val="0"/>
              </a:spcBef>
              <a:spcAft>
                <a:spcPts val="0"/>
              </a:spcAft>
              <a:buClr>
                <a:schemeClr val="dk1"/>
              </a:buClr>
              <a:buSzPts val="1800"/>
              <a:buFont typeface="Noto Sans Symbols"/>
              <a:buNone/>
            </a:pPr>
            <a:r>
              <a:t/>
            </a:r>
            <a:endParaRPr i="0" sz="2200" u="none" cap="none" strike="noStrike">
              <a:solidFill>
                <a:schemeClr val="dk1"/>
              </a:solidFill>
              <a:latin typeface="Calibri"/>
              <a:ea typeface="Calibri"/>
              <a:cs typeface="Calibri"/>
              <a:sym typeface="Calibri"/>
            </a:endParaRPr>
          </a:p>
        </p:txBody>
      </p:sp>
      <p:pic>
        <p:nvPicPr>
          <p:cNvPr id="160" name="Google Shape;160;p28"/>
          <p:cNvPicPr preferRelativeResize="0"/>
          <p:nvPr/>
        </p:nvPicPr>
        <p:blipFill>
          <a:blip r:embed="rId3">
            <a:alphaModFix/>
          </a:blip>
          <a:stretch>
            <a:fillRect/>
          </a:stretch>
        </p:blipFill>
        <p:spPr>
          <a:xfrm>
            <a:off x="673100" y="781078"/>
            <a:ext cx="4442325" cy="5399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6"/>
          <p:cNvSpPr txBox="1"/>
          <p:nvPr/>
        </p:nvSpPr>
        <p:spPr>
          <a:xfrm>
            <a:off x="2156791" y="923331"/>
            <a:ext cx="77745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IMAGE ANALYSIS</a:t>
            </a:r>
            <a:endParaRPr/>
          </a:p>
        </p:txBody>
      </p:sp>
      <p:pic>
        <p:nvPicPr>
          <p:cNvPr id="313" name="Google Shape;313;p46"/>
          <p:cNvPicPr preferRelativeResize="0"/>
          <p:nvPr/>
        </p:nvPicPr>
        <p:blipFill rotWithShape="1">
          <a:blip r:embed="rId3">
            <a:alphaModFix/>
          </a:blip>
          <a:srcRect b="0" l="0" r="0" t="0"/>
          <a:stretch/>
        </p:blipFill>
        <p:spPr>
          <a:xfrm>
            <a:off x="6487063" y="1569662"/>
            <a:ext cx="5704936" cy="4235915"/>
          </a:xfrm>
          <a:prstGeom prst="rect">
            <a:avLst/>
          </a:prstGeom>
          <a:noFill/>
          <a:ln>
            <a:noFill/>
          </a:ln>
        </p:spPr>
      </p:pic>
      <p:pic>
        <p:nvPicPr>
          <p:cNvPr id="314" name="Google Shape;314;p46"/>
          <p:cNvPicPr preferRelativeResize="0"/>
          <p:nvPr/>
        </p:nvPicPr>
        <p:blipFill>
          <a:blip r:embed="rId4">
            <a:alphaModFix/>
          </a:blip>
          <a:stretch>
            <a:fillRect/>
          </a:stretch>
        </p:blipFill>
        <p:spPr>
          <a:xfrm>
            <a:off x="0" y="1950649"/>
            <a:ext cx="6487074" cy="34102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7"/>
          <p:cNvSpPr txBox="1"/>
          <p:nvPr/>
        </p:nvSpPr>
        <p:spPr>
          <a:xfrm>
            <a:off x="23198" y="923325"/>
            <a:ext cx="56580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IMAGE ANALYSIS</a:t>
            </a:r>
            <a:endParaRPr/>
          </a:p>
        </p:txBody>
      </p:sp>
      <p:pic>
        <p:nvPicPr>
          <p:cNvPr id="320" name="Google Shape;320;p47"/>
          <p:cNvPicPr preferRelativeResize="0"/>
          <p:nvPr/>
        </p:nvPicPr>
        <p:blipFill>
          <a:blip r:embed="rId3">
            <a:alphaModFix/>
          </a:blip>
          <a:stretch>
            <a:fillRect/>
          </a:stretch>
        </p:blipFill>
        <p:spPr>
          <a:xfrm>
            <a:off x="152400" y="1722231"/>
            <a:ext cx="5010150" cy="1219200"/>
          </a:xfrm>
          <a:prstGeom prst="rect">
            <a:avLst/>
          </a:prstGeom>
          <a:noFill/>
          <a:ln>
            <a:noFill/>
          </a:ln>
        </p:spPr>
      </p:pic>
      <p:pic>
        <p:nvPicPr>
          <p:cNvPr id="321" name="Google Shape;321;p47"/>
          <p:cNvPicPr preferRelativeResize="0"/>
          <p:nvPr/>
        </p:nvPicPr>
        <p:blipFill>
          <a:blip r:embed="rId4">
            <a:alphaModFix/>
          </a:blip>
          <a:stretch>
            <a:fillRect/>
          </a:stretch>
        </p:blipFill>
        <p:spPr>
          <a:xfrm>
            <a:off x="152400" y="3093831"/>
            <a:ext cx="4257675" cy="552450"/>
          </a:xfrm>
          <a:prstGeom prst="rect">
            <a:avLst/>
          </a:prstGeom>
          <a:noFill/>
          <a:ln>
            <a:noFill/>
          </a:ln>
        </p:spPr>
      </p:pic>
      <p:pic>
        <p:nvPicPr>
          <p:cNvPr id="322" name="Google Shape;322;p47"/>
          <p:cNvPicPr preferRelativeResize="0"/>
          <p:nvPr/>
        </p:nvPicPr>
        <p:blipFill>
          <a:blip r:embed="rId5">
            <a:alphaModFix/>
          </a:blip>
          <a:stretch>
            <a:fillRect/>
          </a:stretch>
        </p:blipFill>
        <p:spPr>
          <a:xfrm>
            <a:off x="5314950" y="960231"/>
            <a:ext cx="6562725" cy="1914525"/>
          </a:xfrm>
          <a:prstGeom prst="rect">
            <a:avLst/>
          </a:prstGeom>
          <a:noFill/>
          <a:ln>
            <a:noFill/>
          </a:ln>
        </p:spPr>
      </p:pic>
      <p:pic>
        <p:nvPicPr>
          <p:cNvPr id="323" name="Google Shape;323;p47"/>
          <p:cNvPicPr preferRelativeResize="0"/>
          <p:nvPr/>
        </p:nvPicPr>
        <p:blipFill>
          <a:blip r:embed="rId6">
            <a:alphaModFix/>
          </a:blip>
          <a:stretch>
            <a:fillRect/>
          </a:stretch>
        </p:blipFill>
        <p:spPr>
          <a:xfrm>
            <a:off x="0" y="3874881"/>
            <a:ext cx="5559101" cy="2018094"/>
          </a:xfrm>
          <a:prstGeom prst="rect">
            <a:avLst/>
          </a:prstGeom>
          <a:noFill/>
          <a:ln>
            <a:noFill/>
          </a:ln>
        </p:spPr>
      </p:pic>
      <p:pic>
        <p:nvPicPr>
          <p:cNvPr id="324" name="Google Shape;324;p47"/>
          <p:cNvPicPr preferRelativeResize="0"/>
          <p:nvPr/>
        </p:nvPicPr>
        <p:blipFill>
          <a:blip r:embed="rId7">
            <a:alphaModFix/>
          </a:blip>
          <a:stretch>
            <a:fillRect/>
          </a:stretch>
        </p:blipFill>
        <p:spPr>
          <a:xfrm>
            <a:off x="5635300" y="2874750"/>
            <a:ext cx="5003118" cy="3221250"/>
          </a:xfrm>
          <a:prstGeom prst="rect">
            <a:avLst/>
          </a:prstGeom>
          <a:noFill/>
          <a:ln>
            <a:noFill/>
          </a:ln>
        </p:spPr>
      </p:pic>
      <p:pic>
        <p:nvPicPr>
          <p:cNvPr id="325" name="Google Shape;325;p47"/>
          <p:cNvPicPr preferRelativeResize="0"/>
          <p:nvPr/>
        </p:nvPicPr>
        <p:blipFill>
          <a:blip r:embed="rId8">
            <a:alphaModFix/>
          </a:blip>
          <a:stretch>
            <a:fillRect/>
          </a:stretch>
        </p:blipFill>
        <p:spPr>
          <a:xfrm>
            <a:off x="9964699" y="2463973"/>
            <a:ext cx="2211197" cy="646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8"/>
          <p:cNvSpPr txBox="1"/>
          <p:nvPr/>
        </p:nvSpPr>
        <p:spPr>
          <a:xfrm>
            <a:off x="2156791" y="466131"/>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IMAGE ANALYSIS</a:t>
            </a:r>
            <a:endParaRPr/>
          </a:p>
        </p:txBody>
      </p:sp>
      <p:pic>
        <p:nvPicPr>
          <p:cNvPr id="331" name="Google Shape;331;p48"/>
          <p:cNvPicPr preferRelativeResize="0"/>
          <p:nvPr/>
        </p:nvPicPr>
        <p:blipFill>
          <a:blip r:embed="rId3">
            <a:alphaModFix/>
          </a:blip>
          <a:stretch>
            <a:fillRect/>
          </a:stretch>
        </p:blipFill>
        <p:spPr>
          <a:xfrm>
            <a:off x="152400" y="1646031"/>
            <a:ext cx="11887198" cy="422415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nvSpPr>
        <p:spPr>
          <a:xfrm>
            <a:off x="2156791" y="8931"/>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IMAGE ANALYSIS</a:t>
            </a:r>
            <a:endParaRPr/>
          </a:p>
        </p:txBody>
      </p:sp>
      <p:pic>
        <p:nvPicPr>
          <p:cNvPr id="337" name="Google Shape;337;p49"/>
          <p:cNvPicPr preferRelativeResize="0"/>
          <p:nvPr/>
        </p:nvPicPr>
        <p:blipFill>
          <a:blip r:embed="rId3">
            <a:alphaModFix/>
          </a:blip>
          <a:stretch>
            <a:fillRect/>
          </a:stretch>
        </p:blipFill>
        <p:spPr>
          <a:xfrm>
            <a:off x="152400" y="807831"/>
            <a:ext cx="11887199" cy="521573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nvSpPr>
        <p:spPr>
          <a:xfrm>
            <a:off x="2156791" y="8931"/>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IMAGE ANALYSIS</a:t>
            </a:r>
            <a:endParaRPr/>
          </a:p>
        </p:txBody>
      </p:sp>
      <p:pic>
        <p:nvPicPr>
          <p:cNvPr id="343" name="Google Shape;343;p50"/>
          <p:cNvPicPr preferRelativeResize="0"/>
          <p:nvPr/>
        </p:nvPicPr>
        <p:blipFill rotWithShape="1">
          <a:blip r:embed="rId3">
            <a:alphaModFix/>
          </a:blip>
          <a:srcRect b="12686" l="0" r="23265" t="0"/>
          <a:stretch/>
        </p:blipFill>
        <p:spPr>
          <a:xfrm>
            <a:off x="342425" y="912950"/>
            <a:ext cx="5174850" cy="3360025"/>
          </a:xfrm>
          <a:prstGeom prst="rect">
            <a:avLst/>
          </a:prstGeom>
          <a:noFill/>
          <a:ln>
            <a:noFill/>
          </a:ln>
        </p:spPr>
      </p:pic>
      <p:pic>
        <p:nvPicPr>
          <p:cNvPr id="344" name="Google Shape;344;p50"/>
          <p:cNvPicPr preferRelativeResize="0"/>
          <p:nvPr/>
        </p:nvPicPr>
        <p:blipFill rotWithShape="1">
          <a:blip r:embed="rId4">
            <a:alphaModFix/>
          </a:blip>
          <a:srcRect b="0" l="0" r="12195" t="0"/>
          <a:stretch/>
        </p:blipFill>
        <p:spPr>
          <a:xfrm>
            <a:off x="7277100" y="807825"/>
            <a:ext cx="4181825" cy="27159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txBox="1"/>
          <p:nvPr/>
        </p:nvSpPr>
        <p:spPr>
          <a:xfrm>
            <a:off x="2156791" y="923331"/>
            <a:ext cx="77745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IMAGE ANALYSIS</a:t>
            </a:r>
            <a:endParaRPr/>
          </a:p>
        </p:txBody>
      </p:sp>
      <p:grpSp>
        <p:nvGrpSpPr>
          <p:cNvPr id="350" name="Google Shape;350;p51"/>
          <p:cNvGrpSpPr/>
          <p:nvPr/>
        </p:nvGrpSpPr>
        <p:grpSpPr>
          <a:xfrm>
            <a:off x="1676400" y="1722062"/>
            <a:ext cx="8564105" cy="4094713"/>
            <a:chOff x="1676400" y="1722062"/>
            <a:chExt cx="8564105" cy="4094713"/>
          </a:xfrm>
        </p:grpSpPr>
        <p:pic>
          <p:nvPicPr>
            <p:cNvPr id="351" name="Google Shape;351;p51"/>
            <p:cNvPicPr preferRelativeResize="0"/>
            <p:nvPr/>
          </p:nvPicPr>
          <p:blipFill>
            <a:blip r:embed="rId3">
              <a:alphaModFix/>
            </a:blip>
            <a:stretch>
              <a:fillRect/>
            </a:stretch>
          </p:blipFill>
          <p:spPr>
            <a:xfrm>
              <a:off x="1676400" y="1722062"/>
              <a:ext cx="8564105" cy="4094713"/>
            </a:xfrm>
            <a:prstGeom prst="rect">
              <a:avLst/>
            </a:prstGeom>
            <a:noFill/>
            <a:ln>
              <a:noFill/>
            </a:ln>
          </p:spPr>
        </p:pic>
        <p:pic>
          <p:nvPicPr>
            <p:cNvPr id="352" name="Google Shape;352;p51"/>
            <p:cNvPicPr preferRelativeResize="0"/>
            <p:nvPr/>
          </p:nvPicPr>
          <p:blipFill>
            <a:blip r:embed="rId4">
              <a:alphaModFix/>
            </a:blip>
            <a:stretch>
              <a:fillRect/>
            </a:stretch>
          </p:blipFill>
          <p:spPr>
            <a:xfrm>
              <a:off x="1676405" y="4442031"/>
              <a:ext cx="438150" cy="485775"/>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nvSpPr>
        <p:spPr>
          <a:xfrm>
            <a:off x="2156791" y="923331"/>
            <a:ext cx="7774500" cy="646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IMAGE ANALYSIS</a:t>
            </a:r>
            <a:endParaRPr/>
          </a:p>
        </p:txBody>
      </p:sp>
      <p:grpSp>
        <p:nvGrpSpPr>
          <p:cNvPr id="358" name="Google Shape;358;p52"/>
          <p:cNvGrpSpPr/>
          <p:nvPr/>
        </p:nvGrpSpPr>
        <p:grpSpPr>
          <a:xfrm>
            <a:off x="152400" y="1426013"/>
            <a:ext cx="11825300" cy="4416199"/>
            <a:chOff x="152400" y="1426076"/>
            <a:chExt cx="11825300" cy="5200423"/>
          </a:xfrm>
        </p:grpSpPr>
        <p:pic>
          <p:nvPicPr>
            <p:cNvPr id="359" name="Google Shape;359;p52"/>
            <p:cNvPicPr preferRelativeResize="0"/>
            <p:nvPr/>
          </p:nvPicPr>
          <p:blipFill>
            <a:blip r:embed="rId3">
              <a:alphaModFix/>
            </a:blip>
            <a:stretch>
              <a:fillRect/>
            </a:stretch>
          </p:blipFill>
          <p:spPr>
            <a:xfrm>
              <a:off x="233850" y="1426076"/>
              <a:ext cx="11620500" cy="2134300"/>
            </a:xfrm>
            <a:prstGeom prst="rect">
              <a:avLst/>
            </a:prstGeom>
            <a:noFill/>
            <a:ln>
              <a:noFill/>
            </a:ln>
          </p:spPr>
        </p:pic>
        <p:pic>
          <p:nvPicPr>
            <p:cNvPr id="360" name="Google Shape;360;p52"/>
            <p:cNvPicPr preferRelativeResize="0"/>
            <p:nvPr/>
          </p:nvPicPr>
          <p:blipFill>
            <a:blip r:embed="rId4">
              <a:alphaModFix/>
            </a:blip>
            <a:stretch>
              <a:fillRect/>
            </a:stretch>
          </p:blipFill>
          <p:spPr>
            <a:xfrm>
              <a:off x="152400" y="3484187"/>
              <a:ext cx="11658600" cy="619125"/>
            </a:xfrm>
            <a:prstGeom prst="rect">
              <a:avLst/>
            </a:prstGeom>
            <a:noFill/>
            <a:ln>
              <a:noFill/>
            </a:ln>
          </p:spPr>
        </p:pic>
        <p:pic>
          <p:nvPicPr>
            <p:cNvPr id="361" name="Google Shape;361;p52"/>
            <p:cNvPicPr preferRelativeResize="0"/>
            <p:nvPr/>
          </p:nvPicPr>
          <p:blipFill rotWithShape="1">
            <a:blip r:embed="rId5">
              <a:alphaModFix/>
            </a:blip>
            <a:srcRect b="7407" l="0" r="0" t="0"/>
            <a:stretch/>
          </p:blipFill>
          <p:spPr>
            <a:xfrm>
              <a:off x="214325" y="4148149"/>
              <a:ext cx="11763375" cy="24783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nvSpPr>
        <p:spPr>
          <a:xfrm>
            <a:off x="2156791" y="923331"/>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IMAGE ANALYSIS</a:t>
            </a:r>
            <a:endParaRPr/>
          </a:p>
        </p:txBody>
      </p:sp>
      <p:pic>
        <p:nvPicPr>
          <p:cNvPr id="367" name="Google Shape;367;p53"/>
          <p:cNvPicPr preferRelativeResize="0"/>
          <p:nvPr/>
        </p:nvPicPr>
        <p:blipFill>
          <a:blip r:embed="rId3">
            <a:alphaModFix/>
          </a:blip>
          <a:stretch>
            <a:fillRect/>
          </a:stretch>
        </p:blipFill>
        <p:spPr>
          <a:xfrm>
            <a:off x="38325" y="1722200"/>
            <a:ext cx="7581900" cy="533400"/>
          </a:xfrm>
          <a:prstGeom prst="rect">
            <a:avLst/>
          </a:prstGeom>
          <a:noFill/>
          <a:ln>
            <a:noFill/>
          </a:ln>
        </p:spPr>
      </p:pic>
      <p:sp>
        <p:nvSpPr>
          <p:cNvPr id="368" name="Google Shape;368;p53"/>
          <p:cNvSpPr txBox="1"/>
          <p:nvPr/>
        </p:nvSpPr>
        <p:spPr>
          <a:xfrm>
            <a:off x="12675" y="2825250"/>
            <a:ext cx="6912900" cy="2862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t/>
            </a:r>
            <a:endParaRPr b="0" i="0" sz="1800">
              <a:solidFill>
                <a:schemeClr val="dk1"/>
              </a:solidFill>
              <a:latin typeface="Inter"/>
              <a:ea typeface="Inter"/>
              <a:cs typeface="Inter"/>
              <a:sym typeface="Inter"/>
            </a:endParaRPr>
          </a:p>
          <a:p>
            <a:pPr indent="-285750" lvl="0" marL="285750" marR="0" rtl="0" algn="just">
              <a:spcBef>
                <a:spcPts val="0"/>
              </a:spcBef>
              <a:spcAft>
                <a:spcPts val="0"/>
              </a:spcAft>
              <a:buClr>
                <a:schemeClr val="dk1"/>
              </a:buClr>
              <a:buSzPts val="1800"/>
              <a:buFont typeface="Inter"/>
              <a:buChar char="▪"/>
            </a:pPr>
            <a:r>
              <a:rPr b="1" lang="en-US" sz="1800">
                <a:solidFill>
                  <a:schemeClr val="dk1"/>
                </a:solidFill>
                <a:latin typeface="Inter"/>
                <a:ea typeface="Inter"/>
                <a:cs typeface="Inter"/>
                <a:sym typeface="Inter"/>
              </a:rPr>
              <a:t>Computerized Tomography</a:t>
            </a:r>
            <a:r>
              <a:rPr lang="en-US" sz="1800">
                <a:solidFill>
                  <a:schemeClr val="dk1"/>
                </a:solidFill>
                <a:latin typeface="Inter"/>
                <a:ea typeface="Inter"/>
                <a:cs typeface="Inter"/>
                <a:sym typeface="Inter"/>
              </a:rPr>
              <a:t> scan </a:t>
            </a:r>
            <a:r>
              <a:rPr b="1" lang="en-US" sz="1800">
                <a:solidFill>
                  <a:schemeClr val="dk1"/>
                </a:solidFill>
                <a:latin typeface="Inter"/>
                <a:ea typeface="Inter"/>
                <a:cs typeface="Inter"/>
                <a:sym typeface="Inter"/>
              </a:rPr>
              <a:t>→ </a:t>
            </a:r>
            <a:r>
              <a:rPr lang="en-US" sz="1800">
                <a:solidFill>
                  <a:schemeClr val="dk1"/>
                </a:solidFill>
                <a:latin typeface="Inter"/>
                <a:ea typeface="Inter"/>
                <a:cs typeface="Inter"/>
                <a:sym typeface="Inter"/>
              </a:rPr>
              <a:t>uses computers and rotating X-ray machines to create </a:t>
            </a:r>
            <a:r>
              <a:rPr b="1" lang="en-US" sz="1800">
                <a:solidFill>
                  <a:schemeClr val="dk1"/>
                </a:solidFill>
                <a:latin typeface="Inter"/>
                <a:ea typeface="Inter"/>
                <a:cs typeface="Inter"/>
                <a:sym typeface="Inter"/>
              </a:rPr>
              <a:t>cross-sectional images</a:t>
            </a:r>
            <a:r>
              <a:rPr lang="en-US" sz="1800">
                <a:solidFill>
                  <a:schemeClr val="dk1"/>
                </a:solidFill>
                <a:latin typeface="Inter"/>
                <a:ea typeface="Inter"/>
                <a:cs typeface="Inter"/>
                <a:sym typeface="Inter"/>
              </a:rPr>
              <a:t> of the body.</a:t>
            </a:r>
            <a:endParaRPr sz="1800">
              <a:solidFill>
                <a:schemeClr val="dk1"/>
              </a:solidFill>
              <a:latin typeface="Inter"/>
              <a:ea typeface="Inter"/>
              <a:cs typeface="Inter"/>
              <a:sym typeface="Inter"/>
            </a:endParaRPr>
          </a:p>
          <a:p>
            <a:pPr indent="0" lvl="0" marL="457200" marR="0" rtl="0" algn="just">
              <a:spcBef>
                <a:spcPts val="0"/>
              </a:spcBef>
              <a:spcAft>
                <a:spcPts val="0"/>
              </a:spcAft>
              <a:buNone/>
            </a:pPr>
            <a:r>
              <a:t/>
            </a:r>
            <a:endParaRPr sz="1800">
              <a:solidFill>
                <a:schemeClr val="dk1"/>
              </a:solidFill>
              <a:latin typeface="Inter"/>
              <a:ea typeface="Inter"/>
              <a:cs typeface="Inter"/>
              <a:sym typeface="Inter"/>
            </a:endParaRPr>
          </a:p>
          <a:p>
            <a:pPr indent="-285750" lvl="0" marL="285750" marR="0" rtl="0" algn="just">
              <a:spcBef>
                <a:spcPts val="0"/>
              </a:spcBef>
              <a:spcAft>
                <a:spcPts val="0"/>
              </a:spcAft>
              <a:buClr>
                <a:schemeClr val="dk1"/>
              </a:buClr>
              <a:buSzPts val="1800"/>
              <a:buFont typeface="Inter"/>
              <a:buChar char="▪"/>
            </a:pPr>
            <a:r>
              <a:rPr lang="en-US" sz="1800">
                <a:solidFill>
                  <a:schemeClr val="dk1"/>
                </a:solidFill>
                <a:latin typeface="Inter"/>
                <a:ea typeface="Inter"/>
                <a:cs typeface="Inter"/>
                <a:sym typeface="Inter"/>
              </a:rPr>
              <a:t>These images provide </a:t>
            </a:r>
            <a:r>
              <a:rPr b="1" lang="en-US" sz="1800">
                <a:solidFill>
                  <a:schemeClr val="dk1"/>
                </a:solidFill>
                <a:latin typeface="Inter"/>
                <a:ea typeface="Inter"/>
                <a:cs typeface="Inter"/>
                <a:sym typeface="Inter"/>
              </a:rPr>
              <a:t>more detailed</a:t>
            </a:r>
            <a:r>
              <a:rPr lang="en-US" sz="1800">
                <a:solidFill>
                  <a:schemeClr val="dk1"/>
                </a:solidFill>
                <a:latin typeface="Inter"/>
                <a:ea typeface="Inter"/>
                <a:cs typeface="Inter"/>
                <a:sym typeface="Inter"/>
              </a:rPr>
              <a:t> information than normal X-ray images.</a:t>
            </a:r>
            <a:endParaRPr sz="1800">
              <a:solidFill>
                <a:schemeClr val="dk1"/>
              </a:solidFill>
              <a:latin typeface="Inter"/>
              <a:ea typeface="Inter"/>
              <a:cs typeface="Inter"/>
              <a:sym typeface="Inter"/>
            </a:endParaRPr>
          </a:p>
          <a:p>
            <a:pPr indent="0" lvl="0" marL="457200" marR="0" rtl="0" algn="just">
              <a:spcBef>
                <a:spcPts val="0"/>
              </a:spcBef>
              <a:spcAft>
                <a:spcPts val="0"/>
              </a:spcAft>
              <a:buNone/>
            </a:pPr>
            <a:r>
              <a:t/>
            </a:r>
            <a:endParaRPr sz="1800">
              <a:solidFill>
                <a:schemeClr val="dk1"/>
              </a:solidFill>
              <a:latin typeface="Inter"/>
              <a:ea typeface="Inter"/>
              <a:cs typeface="Inter"/>
              <a:sym typeface="Inter"/>
            </a:endParaRPr>
          </a:p>
          <a:p>
            <a:pPr indent="-285750" lvl="0" marL="285750" marR="0" rtl="0" algn="just">
              <a:spcBef>
                <a:spcPts val="0"/>
              </a:spcBef>
              <a:spcAft>
                <a:spcPts val="0"/>
              </a:spcAft>
              <a:buClr>
                <a:schemeClr val="dk1"/>
              </a:buClr>
              <a:buSzPts val="1800"/>
              <a:buFont typeface="Inter"/>
              <a:buChar char="▪"/>
            </a:pPr>
            <a:r>
              <a:rPr lang="en-US" sz="1800">
                <a:solidFill>
                  <a:schemeClr val="dk1"/>
                </a:solidFill>
                <a:latin typeface="Inter"/>
                <a:ea typeface="Inter"/>
                <a:cs typeface="Inter"/>
                <a:sym typeface="Inter"/>
              </a:rPr>
              <a:t>They can show </a:t>
            </a:r>
            <a:r>
              <a:rPr b="1" lang="en-US" sz="1800">
                <a:solidFill>
                  <a:schemeClr val="dk1"/>
                </a:solidFill>
                <a:latin typeface="Inter"/>
                <a:ea typeface="Inter"/>
                <a:cs typeface="Inter"/>
                <a:sym typeface="Inter"/>
              </a:rPr>
              <a:t>soft tissues</a:t>
            </a:r>
            <a:r>
              <a:rPr lang="en-US" sz="1800">
                <a:solidFill>
                  <a:schemeClr val="dk1"/>
                </a:solidFill>
                <a:latin typeface="Inter"/>
                <a:ea typeface="Inter"/>
                <a:cs typeface="Inter"/>
                <a:sym typeface="Inter"/>
              </a:rPr>
              <a:t>, </a:t>
            </a:r>
            <a:r>
              <a:rPr b="1" lang="en-US" sz="1800">
                <a:solidFill>
                  <a:schemeClr val="dk1"/>
                </a:solidFill>
                <a:latin typeface="Inter"/>
                <a:ea typeface="Inter"/>
                <a:cs typeface="Inter"/>
                <a:sym typeface="Inter"/>
              </a:rPr>
              <a:t>blood vessels</a:t>
            </a:r>
            <a:r>
              <a:rPr lang="en-US" sz="1800">
                <a:solidFill>
                  <a:schemeClr val="dk1"/>
                </a:solidFill>
                <a:latin typeface="Inter"/>
                <a:ea typeface="Inter"/>
                <a:cs typeface="Inter"/>
                <a:sym typeface="Inter"/>
              </a:rPr>
              <a:t>, and </a:t>
            </a:r>
            <a:r>
              <a:rPr b="1" lang="en-US" sz="1800">
                <a:solidFill>
                  <a:schemeClr val="dk1"/>
                </a:solidFill>
                <a:latin typeface="Inter"/>
                <a:ea typeface="Inter"/>
                <a:cs typeface="Inter"/>
                <a:sym typeface="Inter"/>
              </a:rPr>
              <a:t>bones</a:t>
            </a:r>
            <a:r>
              <a:rPr lang="en-US" sz="1800">
                <a:solidFill>
                  <a:schemeClr val="dk1"/>
                </a:solidFill>
                <a:latin typeface="Inter"/>
                <a:ea typeface="Inter"/>
                <a:cs typeface="Inter"/>
                <a:sym typeface="Inter"/>
              </a:rPr>
              <a:t> in various parts of the body.</a:t>
            </a:r>
            <a:endParaRPr sz="1800">
              <a:solidFill>
                <a:schemeClr val="dk1"/>
              </a:solidFill>
              <a:latin typeface="Inter"/>
              <a:ea typeface="Inter"/>
              <a:cs typeface="Inter"/>
              <a:sym typeface="Inter"/>
            </a:endParaRPr>
          </a:p>
        </p:txBody>
      </p:sp>
      <p:sp>
        <p:nvSpPr>
          <p:cNvPr id="369" name="Google Shape;369;p53"/>
          <p:cNvSpPr txBox="1"/>
          <p:nvPr/>
        </p:nvSpPr>
        <p:spPr>
          <a:xfrm>
            <a:off x="431426" y="2433935"/>
            <a:ext cx="5536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02060"/>
                </a:solidFill>
                <a:latin typeface="Calibri"/>
                <a:ea typeface="Calibri"/>
                <a:cs typeface="Calibri"/>
                <a:sym typeface="Calibri"/>
              </a:rPr>
              <a:t>CT Scans?</a:t>
            </a:r>
            <a:r>
              <a:rPr b="1" lang="en-US" sz="2400">
                <a:solidFill>
                  <a:srgbClr val="002060"/>
                </a:solidFill>
                <a:latin typeface="Calibri"/>
                <a:ea typeface="Calibri"/>
                <a:cs typeface="Calibri"/>
                <a:sym typeface="Calibri"/>
              </a:rPr>
              <a:t> </a:t>
            </a:r>
            <a:endParaRPr/>
          </a:p>
        </p:txBody>
      </p:sp>
      <p:pic>
        <p:nvPicPr>
          <p:cNvPr id="370" name="Google Shape;370;p53"/>
          <p:cNvPicPr preferRelativeResize="0"/>
          <p:nvPr/>
        </p:nvPicPr>
        <p:blipFill>
          <a:blip r:embed="rId4">
            <a:alphaModFix/>
          </a:blip>
          <a:stretch>
            <a:fillRect/>
          </a:stretch>
        </p:blipFill>
        <p:spPr>
          <a:xfrm>
            <a:off x="7001775" y="2712800"/>
            <a:ext cx="4961625" cy="2097372"/>
          </a:xfrm>
          <a:prstGeom prst="rect">
            <a:avLst/>
          </a:prstGeom>
          <a:noFill/>
          <a:ln>
            <a:noFill/>
          </a:ln>
        </p:spPr>
      </p:pic>
      <p:pic>
        <p:nvPicPr>
          <p:cNvPr id="371" name="Google Shape;371;p53"/>
          <p:cNvPicPr preferRelativeResize="0"/>
          <p:nvPr/>
        </p:nvPicPr>
        <p:blipFill>
          <a:blip r:embed="rId5">
            <a:alphaModFix/>
          </a:blip>
          <a:stretch>
            <a:fillRect/>
          </a:stretch>
        </p:blipFill>
        <p:spPr>
          <a:xfrm>
            <a:off x="7535175" y="4962576"/>
            <a:ext cx="3948975" cy="766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54"/>
          <p:cNvSpPr txBox="1"/>
          <p:nvPr/>
        </p:nvSpPr>
        <p:spPr>
          <a:xfrm>
            <a:off x="2156791" y="923331"/>
            <a:ext cx="77745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IMAGE ANALYSIS</a:t>
            </a:r>
            <a:endParaRPr/>
          </a:p>
        </p:txBody>
      </p:sp>
      <p:sp>
        <p:nvSpPr>
          <p:cNvPr id="377" name="Google Shape;377;p54"/>
          <p:cNvSpPr txBox="1"/>
          <p:nvPr/>
        </p:nvSpPr>
        <p:spPr>
          <a:xfrm>
            <a:off x="129397" y="1757795"/>
            <a:ext cx="2812211" cy="646331"/>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b="0" i="0" lang="en-US" sz="1800">
                <a:solidFill>
                  <a:schemeClr val="dk1"/>
                </a:solidFill>
                <a:latin typeface="Inter"/>
                <a:ea typeface="Inter"/>
                <a:cs typeface="Inter"/>
                <a:sym typeface="Inter"/>
              </a:rPr>
              <a:t>Typical Appearance</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54"/>
          <p:cNvSpPr txBox="1"/>
          <p:nvPr/>
        </p:nvSpPr>
        <p:spPr>
          <a:xfrm>
            <a:off x="5906059" y="1757795"/>
            <a:ext cx="2812211" cy="646331"/>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b="0" i="0" lang="en-US" sz="1800">
                <a:solidFill>
                  <a:schemeClr val="dk1"/>
                </a:solidFill>
                <a:latin typeface="Inter"/>
                <a:ea typeface="Inter"/>
                <a:cs typeface="Inter"/>
                <a:sym typeface="Inter"/>
              </a:rPr>
              <a:t>Atypical Appearance</a:t>
            </a:r>
            <a:endParaRPr/>
          </a:p>
          <a:p>
            <a:pPr indent="0" lvl="0" marL="0" marR="0" rtl="0" algn="just">
              <a:spcBef>
                <a:spcPts val="0"/>
              </a:spcBef>
              <a:spcAft>
                <a:spcPts val="0"/>
              </a:spcAft>
              <a:buNone/>
            </a:pPr>
            <a:r>
              <a:t/>
            </a:r>
            <a:endParaRPr sz="1800">
              <a:solidFill>
                <a:schemeClr val="dk1"/>
              </a:solidFill>
              <a:latin typeface="Calibri"/>
              <a:ea typeface="Calibri"/>
              <a:cs typeface="Calibri"/>
              <a:sym typeface="Calibri"/>
            </a:endParaRPr>
          </a:p>
        </p:txBody>
      </p:sp>
      <p:grpSp>
        <p:nvGrpSpPr>
          <p:cNvPr id="379" name="Google Shape;379;p54"/>
          <p:cNvGrpSpPr/>
          <p:nvPr/>
        </p:nvGrpSpPr>
        <p:grpSpPr>
          <a:xfrm>
            <a:off x="5892773" y="2035834"/>
            <a:ext cx="6300236" cy="3806977"/>
            <a:chOff x="5892773" y="2035834"/>
            <a:chExt cx="6300236" cy="3806977"/>
          </a:xfrm>
        </p:grpSpPr>
        <p:pic>
          <p:nvPicPr>
            <p:cNvPr id="380" name="Google Shape;380;p54"/>
            <p:cNvPicPr preferRelativeResize="0"/>
            <p:nvPr/>
          </p:nvPicPr>
          <p:blipFill rotWithShape="1">
            <a:blip r:embed="rId3">
              <a:alphaModFix/>
            </a:blip>
            <a:srcRect b="0" l="0" r="0" t="0"/>
            <a:stretch/>
          </p:blipFill>
          <p:spPr>
            <a:xfrm>
              <a:off x="6272682" y="2035834"/>
              <a:ext cx="5920327" cy="3806977"/>
            </a:xfrm>
            <a:prstGeom prst="rect">
              <a:avLst/>
            </a:prstGeom>
            <a:noFill/>
            <a:ln>
              <a:noFill/>
            </a:ln>
          </p:spPr>
        </p:pic>
        <p:pic>
          <p:nvPicPr>
            <p:cNvPr id="381" name="Google Shape;381;p54"/>
            <p:cNvPicPr preferRelativeResize="0"/>
            <p:nvPr/>
          </p:nvPicPr>
          <p:blipFill>
            <a:blip r:embed="rId4">
              <a:alphaModFix/>
            </a:blip>
            <a:stretch>
              <a:fillRect/>
            </a:stretch>
          </p:blipFill>
          <p:spPr>
            <a:xfrm>
              <a:off x="5892773" y="2142531"/>
              <a:ext cx="400050" cy="390525"/>
            </a:xfrm>
            <a:prstGeom prst="rect">
              <a:avLst/>
            </a:prstGeom>
            <a:noFill/>
            <a:ln>
              <a:noFill/>
            </a:ln>
          </p:spPr>
        </p:pic>
      </p:grpSp>
      <p:grpSp>
        <p:nvGrpSpPr>
          <p:cNvPr id="382" name="Google Shape;382;p54"/>
          <p:cNvGrpSpPr/>
          <p:nvPr/>
        </p:nvGrpSpPr>
        <p:grpSpPr>
          <a:xfrm>
            <a:off x="6325" y="2130725"/>
            <a:ext cx="5838071" cy="3712086"/>
            <a:chOff x="6325" y="2130725"/>
            <a:chExt cx="5838071" cy="3712086"/>
          </a:xfrm>
        </p:grpSpPr>
        <p:pic>
          <p:nvPicPr>
            <p:cNvPr id="383" name="Google Shape;383;p54"/>
            <p:cNvPicPr preferRelativeResize="0"/>
            <p:nvPr/>
          </p:nvPicPr>
          <p:blipFill rotWithShape="1">
            <a:blip r:embed="rId5">
              <a:alphaModFix/>
            </a:blip>
            <a:srcRect b="0" l="0" r="0" t="0"/>
            <a:stretch/>
          </p:blipFill>
          <p:spPr>
            <a:xfrm>
              <a:off x="357997" y="2130725"/>
              <a:ext cx="5486399" cy="3712086"/>
            </a:xfrm>
            <a:prstGeom prst="rect">
              <a:avLst/>
            </a:prstGeom>
            <a:noFill/>
            <a:ln>
              <a:noFill/>
            </a:ln>
          </p:spPr>
        </p:pic>
        <p:pic>
          <p:nvPicPr>
            <p:cNvPr id="384" name="Google Shape;384;p54"/>
            <p:cNvPicPr preferRelativeResize="0"/>
            <p:nvPr/>
          </p:nvPicPr>
          <p:blipFill>
            <a:blip r:embed="rId6">
              <a:alphaModFix/>
            </a:blip>
            <a:stretch>
              <a:fillRect/>
            </a:stretch>
          </p:blipFill>
          <p:spPr>
            <a:xfrm>
              <a:off x="6325" y="2142525"/>
              <a:ext cx="400050" cy="4762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5"/>
          <p:cNvSpPr txBox="1"/>
          <p:nvPr/>
        </p:nvSpPr>
        <p:spPr>
          <a:xfrm>
            <a:off x="2156791" y="923331"/>
            <a:ext cx="7774582"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IMAGE ANALYSIS</a:t>
            </a:r>
            <a:endParaRPr/>
          </a:p>
        </p:txBody>
      </p:sp>
      <p:sp>
        <p:nvSpPr>
          <p:cNvPr id="390" name="Google Shape;390;p55"/>
          <p:cNvSpPr txBox="1"/>
          <p:nvPr/>
        </p:nvSpPr>
        <p:spPr>
          <a:xfrm>
            <a:off x="205578" y="1635031"/>
            <a:ext cx="3633177" cy="369332"/>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b="0" i="0" lang="en-US" sz="1800">
                <a:solidFill>
                  <a:schemeClr val="dk1"/>
                </a:solidFill>
                <a:latin typeface="Inter"/>
                <a:ea typeface="Inter"/>
                <a:cs typeface="Inter"/>
                <a:sym typeface="Inter"/>
              </a:rPr>
              <a:t>Indeterminate Appearance</a:t>
            </a:r>
            <a:endParaRPr sz="1800">
              <a:solidFill>
                <a:schemeClr val="dk1"/>
              </a:solidFill>
              <a:latin typeface="Calibri"/>
              <a:ea typeface="Calibri"/>
              <a:cs typeface="Calibri"/>
              <a:sym typeface="Calibri"/>
            </a:endParaRPr>
          </a:p>
        </p:txBody>
      </p:sp>
      <p:sp>
        <p:nvSpPr>
          <p:cNvPr id="391" name="Google Shape;391;p55"/>
          <p:cNvSpPr txBox="1"/>
          <p:nvPr/>
        </p:nvSpPr>
        <p:spPr>
          <a:xfrm>
            <a:off x="6180808" y="1588865"/>
            <a:ext cx="3633177" cy="369332"/>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b="0" i="0" lang="en-US" sz="1800">
                <a:solidFill>
                  <a:schemeClr val="dk1"/>
                </a:solidFill>
                <a:latin typeface="Inter"/>
                <a:ea typeface="Inter"/>
                <a:cs typeface="Inter"/>
                <a:sym typeface="Inter"/>
              </a:rPr>
              <a:t>Negative for Pneumonia</a:t>
            </a:r>
            <a:endParaRPr sz="1800">
              <a:solidFill>
                <a:schemeClr val="dk1"/>
              </a:solidFill>
              <a:latin typeface="Calibri"/>
              <a:ea typeface="Calibri"/>
              <a:cs typeface="Calibri"/>
              <a:sym typeface="Calibri"/>
            </a:endParaRPr>
          </a:p>
        </p:txBody>
      </p:sp>
      <p:grpSp>
        <p:nvGrpSpPr>
          <p:cNvPr id="392" name="Google Shape;392;p55"/>
          <p:cNvGrpSpPr/>
          <p:nvPr/>
        </p:nvGrpSpPr>
        <p:grpSpPr>
          <a:xfrm>
            <a:off x="25373" y="1958197"/>
            <a:ext cx="6018708" cy="3765251"/>
            <a:chOff x="25373" y="1958197"/>
            <a:chExt cx="6018708" cy="3765251"/>
          </a:xfrm>
        </p:grpSpPr>
        <p:pic>
          <p:nvPicPr>
            <p:cNvPr id="393" name="Google Shape;393;p55"/>
            <p:cNvPicPr preferRelativeResize="0"/>
            <p:nvPr/>
          </p:nvPicPr>
          <p:blipFill rotWithShape="1">
            <a:blip r:embed="rId3">
              <a:alphaModFix/>
            </a:blip>
            <a:srcRect b="0" l="0" r="0" t="0"/>
            <a:stretch/>
          </p:blipFill>
          <p:spPr>
            <a:xfrm>
              <a:off x="426869" y="1958197"/>
              <a:ext cx="5617212" cy="3765251"/>
            </a:xfrm>
            <a:prstGeom prst="rect">
              <a:avLst/>
            </a:prstGeom>
            <a:noFill/>
            <a:ln>
              <a:noFill/>
            </a:ln>
          </p:spPr>
        </p:pic>
        <p:pic>
          <p:nvPicPr>
            <p:cNvPr id="394" name="Google Shape;394;p55"/>
            <p:cNvPicPr preferRelativeResize="0"/>
            <p:nvPr/>
          </p:nvPicPr>
          <p:blipFill>
            <a:blip r:embed="rId4">
              <a:alphaModFix/>
            </a:blip>
            <a:stretch>
              <a:fillRect/>
            </a:stretch>
          </p:blipFill>
          <p:spPr>
            <a:xfrm>
              <a:off x="25373" y="1990131"/>
              <a:ext cx="419100" cy="381000"/>
            </a:xfrm>
            <a:prstGeom prst="rect">
              <a:avLst/>
            </a:prstGeom>
            <a:noFill/>
            <a:ln>
              <a:noFill/>
            </a:ln>
          </p:spPr>
        </p:pic>
      </p:grpSp>
      <p:grpSp>
        <p:nvGrpSpPr>
          <p:cNvPr id="395" name="Google Shape;395;p55"/>
          <p:cNvGrpSpPr/>
          <p:nvPr/>
        </p:nvGrpSpPr>
        <p:grpSpPr>
          <a:xfrm>
            <a:off x="6045173" y="1958197"/>
            <a:ext cx="6093650" cy="3692106"/>
            <a:chOff x="6045173" y="1958197"/>
            <a:chExt cx="6093650" cy="3692106"/>
          </a:xfrm>
        </p:grpSpPr>
        <p:pic>
          <p:nvPicPr>
            <p:cNvPr id="396" name="Google Shape;396;p55"/>
            <p:cNvPicPr preferRelativeResize="0"/>
            <p:nvPr/>
          </p:nvPicPr>
          <p:blipFill rotWithShape="1">
            <a:blip r:embed="rId5">
              <a:alphaModFix/>
            </a:blip>
            <a:srcRect b="0" l="0" r="0" t="0"/>
            <a:stretch/>
          </p:blipFill>
          <p:spPr>
            <a:xfrm>
              <a:off x="6521609" y="1958197"/>
              <a:ext cx="5617214" cy="3692106"/>
            </a:xfrm>
            <a:prstGeom prst="rect">
              <a:avLst/>
            </a:prstGeom>
            <a:noFill/>
            <a:ln>
              <a:noFill/>
            </a:ln>
          </p:spPr>
        </p:pic>
        <p:pic>
          <p:nvPicPr>
            <p:cNvPr id="397" name="Google Shape;397;p55"/>
            <p:cNvPicPr preferRelativeResize="0"/>
            <p:nvPr/>
          </p:nvPicPr>
          <p:blipFill>
            <a:blip r:embed="rId6">
              <a:alphaModFix/>
            </a:blip>
            <a:stretch>
              <a:fillRect/>
            </a:stretch>
          </p:blipFill>
          <p:spPr>
            <a:xfrm>
              <a:off x="6045173" y="1990131"/>
              <a:ext cx="457200" cy="38100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9"/>
          <p:cNvPicPr preferRelativeResize="0"/>
          <p:nvPr/>
        </p:nvPicPr>
        <p:blipFill>
          <a:blip r:embed="rId3">
            <a:alphaModFix/>
          </a:blip>
          <a:stretch>
            <a:fillRect/>
          </a:stretch>
        </p:blipFill>
        <p:spPr>
          <a:xfrm>
            <a:off x="2385500" y="2057400"/>
            <a:ext cx="7421025" cy="4722550"/>
          </a:xfrm>
          <a:prstGeom prst="rect">
            <a:avLst/>
          </a:prstGeom>
          <a:noFill/>
          <a:ln>
            <a:noFill/>
          </a:ln>
        </p:spPr>
      </p:pic>
      <p:sp>
        <p:nvSpPr>
          <p:cNvPr id="166" name="Google Shape;166;p29"/>
          <p:cNvSpPr txBox="1"/>
          <p:nvPr/>
        </p:nvSpPr>
        <p:spPr>
          <a:xfrm>
            <a:off x="3327751" y="543810"/>
            <a:ext cx="55365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LET'S GET STARTED</a:t>
            </a:r>
            <a:endParaRPr sz="3800">
              <a:solidFill>
                <a:schemeClr val="lt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6"/>
          <p:cNvSpPr txBox="1"/>
          <p:nvPr/>
        </p:nvSpPr>
        <p:spPr>
          <a:xfrm>
            <a:off x="2208741" y="330656"/>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MORE</a:t>
            </a:r>
            <a:r>
              <a:rPr b="1" lang="en-US" sz="3600">
                <a:solidFill>
                  <a:srgbClr val="002060"/>
                </a:solidFill>
                <a:latin typeface="Calibri"/>
                <a:ea typeface="Calibri"/>
                <a:cs typeface="Calibri"/>
                <a:sym typeface="Calibri"/>
              </a:rPr>
              <a:t> ANALYSIS</a:t>
            </a:r>
            <a:endParaRPr/>
          </a:p>
        </p:txBody>
      </p:sp>
      <p:sp>
        <p:nvSpPr>
          <p:cNvPr id="403" name="Google Shape;403;p56"/>
          <p:cNvSpPr txBox="1"/>
          <p:nvPr/>
        </p:nvSpPr>
        <p:spPr>
          <a:xfrm>
            <a:off x="152399" y="1254025"/>
            <a:ext cx="4352100" cy="3693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chemeClr val="dk1"/>
              </a:buClr>
              <a:buSzPts val="1800"/>
              <a:buFont typeface="Arial"/>
              <a:buChar char="•"/>
            </a:pPr>
            <a:r>
              <a:rPr lang="en-US" sz="1800">
                <a:solidFill>
                  <a:schemeClr val="dk1"/>
                </a:solidFill>
                <a:latin typeface="Inter"/>
                <a:ea typeface="Inter"/>
                <a:cs typeface="Inter"/>
                <a:sym typeface="Inter"/>
              </a:rPr>
              <a:t>Final Merged Data Frame Object</a:t>
            </a:r>
            <a:endParaRPr sz="1800">
              <a:solidFill>
                <a:schemeClr val="dk1"/>
              </a:solidFill>
              <a:latin typeface="Calibri"/>
              <a:ea typeface="Calibri"/>
              <a:cs typeface="Calibri"/>
              <a:sym typeface="Calibri"/>
            </a:endParaRPr>
          </a:p>
        </p:txBody>
      </p:sp>
      <p:sp>
        <p:nvSpPr>
          <p:cNvPr id="404" name="Google Shape;404;p56"/>
          <p:cNvSpPr txBox="1"/>
          <p:nvPr/>
        </p:nvSpPr>
        <p:spPr>
          <a:xfrm>
            <a:off x="6180808" y="1588865"/>
            <a:ext cx="3633300" cy="369300"/>
          </a:xfrm>
          <a:prstGeom prst="rect">
            <a:avLst/>
          </a:prstGeom>
          <a:noFill/>
          <a:ln>
            <a:noFill/>
          </a:ln>
        </p:spPr>
        <p:txBody>
          <a:bodyPr anchorCtr="0" anchor="t" bIns="45700" lIns="91425" spcFirstLastPara="1" rIns="91425" wrap="square" tIns="45700">
            <a:spAutoFit/>
          </a:bodyPr>
          <a:lstStyle/>
          <a:p>
            <a:pPr indent="0" lvl="0" marL="457200" marR="0" rtl="0" algn="just">
              <a:spcBef>
                <a:spcPts val="0"/>
              </a:spcBef>
              <a:spcAft>
                <a:spcPts val="0"/>
              </a:spcAft>
              <a:buNone/>
            </a:pPr>
            <a:r>
              <a:t/>
            </a:r>
            <a:endParaRPr sz="1800">
              <a:solidFill>
                <a:schemeClr val="dk1"/>
              </a:solidFill>
              <a:latin typeface="Calibri"/>
              <a:ea typeface="Calibri"/>
              <a:cs typeface="Calibri"/>
              <a:sym typeface="Calibri"/>
            </a:endParaRPr>
          </a:p>
        </p:txBody>
      </p:sp>
      <p:pic>
        <p:nvPicPr>
          <p:cNvPr id="405" name="Google Shape;405;p56"/>
          <p:cNvPicPr preferRelativeResize="0"/>
          <p:nvPr/>
        </p:nvPicPr>
        <p:blipFill>
          <a:blip r:embed="rId3">
            <a:alphaModFix/>
          </a:blip>
          <a:stretch>
            <a:fillRect/>
          </a:stretch>
        </p:blipFill>
        <p:spPr>
          <a:xfrm>
            <a:off x="152400" y="1958165"/>
            <a:ext cx="11218605" cy="370621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7"/>
          <p:cNvSpPr txBox="1"/>
          <p:nvPr/>
        </p:nvSpPr>
        <p:spPr>
          <a:xfrm>
            <a:off x="2208741" y="330656"/>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GENDER </a:t>
            </a:r>
            <a:r>
              <a:rPr b="1" lang="en-US" sz="3600">
                <a:solidFill>
                  <a:srgbClr val="002060"/>
                </a:solidFill>
                <a:latin typeface="Calibri"/>
                <a:ea typeface="Calibri"/>
                <a:cs typeface="Calibri"/>
                <a:sym typeface="Calibri"/>
              </a:rPr>
              <a:t>ANALYSIS</a:t>
            </a:r>
            <a:endParaRPr/>
          </a:p>
        </p:txBody>
      </p:sp>
      <p:sp>
        <p:nvSpPr>
          <p:cNvPr id="411" name="Google Shape;411;p57"/>
          <p:cNvSpPr txBox="1"/>
          <p:nvPr/>
        </p:nvSpPr>
        <p:spPr>
          <a:xfrm>
            <a:off x="6180808" y="1588865"/>
            <a:ext cx="3633300" cy="369300"/>
          </a:xfrm>
          <a:prstGeom prst="rect">
            <a:avLst/>
          </a:prstGeom>
          <a:noFill/>
          <a:ln>
            <a:noFill/>
          </a:ln>
        </p:spPr>
        <p:txBody>
          <a:bodyPr anchorCtr="0" anchor="t" bIns="45700" lIns="91425" spcFirstLastPara="1" rIns="91425" wrap="square" tIns="45700">
            <a:spAutoFit/>
          </a:bodyPr>
          <a:lstStyle/>
          <a:p>
            <a:pPr indent="0" lvl="0" marL="457200" marR="0" rtl="0" algn="just">
              <a:spcBef>
                <a:spcPts val="0"/>
              </a:spcBef>
              <a:spcAft>
                <a:spcPts val="0"/>
              </a:spcAft>
              <a:buNone/>
            </a:pPr>
            <a:r>
              <a:t/>
            </a:r>
            <a:endParaRPr sz="1800">
              <a:solidFill>
                <a:schemeClr val="dk1"/>
              </a:solidFill>
              <a:latin typeface="Calibri"/>
              <a:ea typeface="Calibri"/>
              <a:cs typeface="Calibri"/>
              <a:sym typeface="Calibri"/>
            </a:endParaRPr>
          </a:p>
        </p:txBody>
      </p:sp>
      <p:pic>
        <p:nvPicPr>
          <p:cNvPr id="412" name="Google Shape;412;p57"/>
          <p:cNvPicPr preferRelativeResize="0"/>
          <p:nvPr/>
        </p:nvPicPr>
        <p:blipFill>
          <a:blip r:embed="rId3">
            <a:alphaModFix/>
          </a:blip>
          <a:stretch>
            <a:fillRect/>
          </a:stretch>
        </p:blipFill>
        <p:spPr>
          <a:xfrm>
            <a:off x="433100" y="1245375"/>
            <a:ext cx="6247854" cy="2588100"/>
          </a:xfrm>
          <a:prstGeom prst="rect">
            <a:avLst/>
          </a:prstGeom>
          <a:noFill/>
          <a:ln>
            <a:noFill/>
          </a:ln>
        </p:spPr>
      </p:pic>
      <p:pic>
        <p:nvPicPr>
          <p:cNvPr id="413" name="Google Shape;413;p57"/>
          <p:cNvPicPr preferRelativeResize="0"/>
          <p:nvPr/>
        </p:nvPicPr>
        <p:blipFill>
          <a:blip r:embed="rId4">
            <a:alphaModFix/>
          </a:blip>
          <a:stretch>
            <a:fillRect/>
          </a:stretch>
        </p:blipFill>
        <p:spPr>
          <a:xfrm>
            <a:off x="5762925" y="3913950"/>
            <a:ext cx="5951399" cy="2588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8"/>
          <p:cNvSpPr txBox="1"/>
          <p:nvPr/>
        </p:nvSpPr>
        <p:spPr>
          <a:xfrm>
            <a:off x="2208741" y="330656"/>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MORE ANALYSIS</a:t>
            </a:r>
            <a:endParaRPr/>
          </a:p>
        </p:txBody>
      </p:sp>
      <p:sp>
        <p:nvSpPr>
          <p:cNvPr id="419" name="Google Shape;419;p58"/>
          <p:cNvSpPr txBox="1"/>
          <p:nvPr/>
        </p:nvSpPr>
        <p:spPr>
          <a:xfrm>
            <a:off x="6180808" y="1588865"/>
            <a:ext cx="3633300" cy="369300"/>
          </a:xfrm>
          <a:prstGeom prst="rect">
            <a:avLst/>
          </a:prstGeom>
          <a:noFill/>
          <a:ln>
            <a:noFill/>
          </a:ln>
        </p:spPr>
        <p:txBody>
          <a:bodyPr anchorCtr="0" anchor="t" bIns="45700" lIns="91425" spcFirstLastPara="1" rIns="91425" wrap="square" tIns="45700">
            <a:spAutoFit/>
          </a:bodyPr>
          <a:lstStyle/>
          <a:p>
            <a:pPr indent="0" lvl="0" marL="457200" marR="0" rtl="0" algn="just">
              <a:spcBef>
                <a:spcPts val="0"/>
              </a:spcBef>
              <a:spcAft>
                <a:spcPts val="0"/>
              </a:spcAft>
              <a:buNone/>
            </a:pPr>
            <a:r>
              <a:t/>
            </a:r>
            <a:endParaRPr sz="1800">
              <a:solidFill>
                <a:schemeClr val="dk1"/>
              </a:solidFill>
              <a:latin typeface="Calibri"/>
              <a:ea typeface="Calibri"/>
              <a:cs typeface="Calibri"/>
              <a:sym typeface="Calibri"/>
            </a:endParaRPr>
          </a:p>
        </p:txBody>
      </p:sp>
      <p:pic>
        <p:nvPicPr>
          <p:cNvPr id="420" name="Google Shape;420;p58"/>
          <p:cNvPicPr preferRelativeResize="0"/>
          <p:nvPr/>
        </p:nvPicPr>
        <p:blipFill>
          <a:blip r:embed="rId3">
            <a:alphaModFix/>
          </a:blip>
          <a:stretch>
            <a:fillRect/>
          </a:stretch>
        </p:blipFill>
        <p:spPr>
          <a:xfrm>
            <a:off x="1371600" y="1424765"/>
            <a:ext cx="9666284" cy="459503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9"/>
          <p:cNvSpPr txBox="1"/>
          <p:nvPr/>
        </p:nvSpPr>
        <p:spPr>
          <a:xfrm>
            <a:off x="2208741" y="330656"/>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MORE ANALYSIS</a:t>
            </a:r>
            <a:endParaRPr/>
          </a:p>
        </p:txBody>
      </p:sp>
      <p:sp>
        <p:nvSpPr>
          <p:cNvPr id="426" name="Google Shape;426;p59"/>
          <p:cNvSpPr txBox="1"/>
          <p:nvPr/>
        </p:nvSpPr>
        <p:spPr>
          <a:xfrm>
            <a:off x="6180808" y="1588865"/>
            <a:ext cx="3633300" cy="369300"/>
          </a:xfrm>
          <a:prstGeom prst="rect">
            <a:avLst/>
          </a:prstGeom>
          <a:noFill/>
          <a:ln>
            <a:noFill/>
          </a:ln>
        </p:spPr>
        <p:txBody>
          <a:bodyPr anchorCtr="0" anchor="t" bIns="45700" lIns="91425" spcFirstLastPara="1" rIns="91425" wrap="square" tIns="45700">
            <a:spAutoFit/>
          </a:bodyPr>
          <a:lstStyle/>
          <a:p>
            <a:pPr indent="0" lvl="0" marL="457200" marR="0" rtl="0" algn="just">
              <a:spcBef>
                <a:spcPts val="0"/>
              </a:spcBef>
              <a:spcAft>
                <a:spcPts val="0"/>
              </a:spcAft>
              <a:buNone/>
            </a:pPr>
            <a:r>
              <a:t/>
            </a:r>
            <a:endParaRPr sz="1800">
              <a:solidFill>
                <a:schemeClr val="dk1"/>
              </a:solidFill>
              <a:latin typeface="Calibri"/>
              <a:ea typeface="Calibri"/>
              <a:cs typeface="Calibri"/>
              <a:sym typeface="Calibri"/>
            </a:endParaRPr>
          </a:p>
        </p:txBody>
      </p:sp>
      <p:pic>
        <p:nvPicPr>
          <p:cNvPr id="427" name="Google Shape;427;p59"/>
          <p:cNvPicPr preferRelativeResize="0"/>
          <p:nvPr/>
        </p:nvPicPr>
        <p:blipFill>
          <a:blip r:embed="rId3">
            <a:alphaModFix/>
          </a:blip>
          <a:stretch>
            <a:fillRect/>
          </a:stretch>
        </p:blipFill>
        <p:spPr>
          <a:xfrm>
            <a:off x="914400" y="1424765"/>
            <a:ext cx="10206364" cy="459503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0"/>
          <p:cNvSpPr txBox="1"/>
          <p:nvPr/>
        </p:nvSpPr>
        <p:spPr>
          <a:xfrm>
            <a:off x="2208741" y="330656"/>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MORE ANALYSIS</a:t>
            </a:r>
            <a:endParaRPr/>
          </a:p>
        </p:txBody>
      </p:sp>
      <p:sp>
        <p:nvSpPr>
          <p:cNvPr id="433" name="Google Shape;433;p60"/>
          <p:cNvSpPr txBox="1"/>
          <p:nvPr/>
        </p:nvSpPr>
        <p:spPr>
          <a:xfrm>
            <a:off x="6180808" y="1588865"/>
            <a:ext cx="3633300" cy="369300"/>
          </a:xfrm>
          <a:prstGeom prst="rect">
            <a:avLst/>
          </a:prstGeom>
          <a:noFill/>
          <a:ln>
            <a:noFill/>
          </a:ln>
        </p:spPr>
        <p:txBody>
          <a:bodyPr anchorCtr="0" anchor="t" bIns="45700" lIns="91425" spcFirstLastPara="1" rIns="91425" wrap="square" tIns="45700">
            <a:spAutoFit/>
          </a:bodyPr>
          <a:lstStyle/>
          <a:p>
            <a:pPr indent="0" lvl="0" marL="457200" marR="0" rtl="0" algn="just">
              <a:spcBef>
                <a:spcPts val="0"/>
              </a:spcBef>
              <a:spcAft>
                <a:spcPts val="0"/>
              </a:spcAft>
              <a:buNone/>
            </a:pPr>
            <a:r>
              <a:t/>
            </a:r>
            <a:endParaRPr sz="1800">
              <a:solidFill>
                <a:schemeClr val="dk1"/>
              </a:solidFill>
              <a:latin typeface="Calibri"/>
              <a:ea typeface="Calibri"/>
              <a:cs typeface="Calibri"/>
              <a:sym typeface="Calibri"/>
            </a:endParaRPr>
          </a:p>
        </p:txBody>
      </p:sp>
      <p:pic>
        <p:nvPicPr>
          <p:cNvPr id="434" name="Google Shape;434;p60"/>
          <p:cNvPicPr preferRelativeResize="0"/>
          <p:nvPr/>
        </p:nvPicPr>
        <p:blipFill>
          <a:blip r:embed="rId3">
            <a:alphaModFix/>
          </a:blip>
          <a:stretch>
            <a:fillRect/>
          </a:stretch>
        </p:blipFill>
        <p:spPr>
          <a:xfrm>
            <a:off x="762000" y="1424765"/>
            <a:ext cx="10430283" cy="459503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1"/>
          <p:cNvSpPr txBox="1"/>
          <p:nvPr/>
        </p:nvSpPr>
        <p:spPr>
          <a:xfrm>
            <a:off x="2208741" y="330656"/>
            <a:ext cx="7774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MORE ANALYSIS</a:t>
            </a:r>
            <a:endParaRPr/>
          </a:p>
        </p:txBody>
      </p:sp>
      <p:sp>
        <p:nvSpPr>
          <p:cNvPr id="440" name="Google Shape;440;p61"/>
          <p:cNvSpPr txBox="1"/>
          <p:nvPr/>
        </p:nvSpPr>
        <p:spPr>
          <a:xfrm>
            <a:off x="6180808" y="1588865"/>
            <a:ext cx="3633300" cy="369300"/>
          </a:xfrm>
          <a:prstGeom prst="rect">
            <a:avLst/>
          </a:prstGeom>
          <a:noFill/>
          <a:ln>
            <a:noFill/>
          </a:ln>
        </p:spPr>
        <p:txBody>
          <a:bodyPr anchorCtr="0" anchor="t" bIns="45700" lIns="91425" spcFirstLastPara="1" rIns="91425" wrap="square" tIns="45700">
            <a:spAutoFit/>
          </a:bodyPr>
          <a:lstStyle/>
          <a:p>
            <a:pPr indent="0" lvl="0" marL="457200" marR="0" rtl="0" algn="just">
              <a:spcBef>
                <a:spcPts val="0"/>
              </a:spcBef>
              <a:spcAft>
                <a:spcPts val="0"/>
              </a:spcAft>
              <a:buNone/>
            </a:pPr>
            <a:r>
              <a:t/>
            </a:r>
            <a:endParaRPr sz="1800">
              <a:solidFill>
                <a:schemeClr val="dk1"/>
              </a:solidFill>
              <a:latin typeface="Calibri"/>
              <a:ea typeface="Calibri"/>
              <a:cs typeface="Calibri"/>
              <a:sym typeface="Calibri"/>
            </a:endParaRPr>
          </a:p>
        </p:txBody>
      </p:sp>
      <p:pic>
        <p:nvPicPr>
          <p:cNvPr id="441" name="Google Shape;441;p61"/>
          <p:cNvPicPr preferRelativeResize="0"/>
          <p:nvPr/>
        </p:nvPicPr>
        <p:blipFill rotWithShape="1">
          <a:blip r:embed="rId3">
            <a:alphaModFix/>
          </a:blip>
          <a:srcRect b="3381" l="0" r="0" t="0"/>
          <a:stretch/>
        </p:blipFill>
        <p:spPr>
          <a:xfrm>
            <a:off x="677325" y="1306225"/>
            <a:ext cx="10384251" cy="44397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2"/>
          <p:cNvSpPr txBox="1"/>
          <p:nvPr/>
        </p:nvSpPr>
        <p:spPr>
          <a:xfrm>
            <a:off x="1285967" y="110531"/>
            <a:ext cx="86115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 Exploratory Dashboard in W&amp;B</a:t>
            </a:r>
            <a:endParaRPr/>
          </a:p>
        </p:txBody>
      </p:sp>
      <p:sp>
        <p:nvSpPr>
          <p:cNvPr id="447" name="Google Shape;447;p62"/>
          <p:cNvSpPr txBox="1"/>
          <p:nvPr/>
        </p:nvSpPr>
        <p:spPr>
          <a:xfrm>
            <a:off x="897400" y="2355625"/>
            <a:ext cx="7721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u="sng">
                <a:solidFill>
                  <a:schemeClr val="hlink"/>
                </a:solidFill>
                <a:latin typeface="Calibri"/>
                <a:ea typeface="Calibri"/>
                <a:cs typeface="Calibri"/>
                <a:sym typeface="Calibri"/>
                <a:hlinkClick r:id="rId3"/>
              </a:rPr>
              <a:t>https://wandb.ai/mehreet/siim-covid19?workspace=user-mehreet</a:t>
            </a:r>
            <a:r>
              <a:rPr lang="en-US" sz="2500">
                <a:latin typeface="Calibri"/>
                <a:ea typeface="Calibri"/>
                <a:cs typeface="Calibri"/>
                <a:sym typeface="Calibri"/>
              </a:rPr>
              <a:t> </a:t>
            </a:r>
            <a:endParaRPr sz="2500">
              <a:latin typeface="Calibri"/>
              <a:ea typeface="Calibri"/>
              <a:cs typeface="Calibri"/>
              <a:sym typeface="Calibri"/>
            </a:endParaRPr>
          </a:p>
        </p:txBody>
      </p:sp>
      <p:sp>
        <p:nvSpPr>
          <p:cNvPr id="448" name="Google Shape;448;p62"/>
          <p:cNvSpPr txBox="1"/>
          <p:nvPr/>
        </p:nvSpPr>
        <p:spPr>
          <a:xfrm>
            <a:off x="1574750" y="1286925"/>
            <a:ext cx="88392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u="sng">
                <a:solidFill>
                  <a:schemeClr val="hlink"/>
                </a:solidFill>
                <a:latin typeface="Calibri"/>
                <a:ea typeface="Calibri"/>
                <a:cs typeface="Calibri"/>
                <a:sym typeface="Calibri"/>
                <a:hlinkClick r:id="rId4"/>
              </a:rPr>
              <a:t>https://i.imgur.com/P8tdXpU.mp4</a:t>
            </a:r>
            <a:r>
              <a:rPr lang="en-US" sz="2300">
                <a:latin typeface="Calibri"/>
                <a:ea typeface="Calibri"/>
                <a:cs typeface="Calibri"/>
                <a:sym typeface="Calibri"/>
              </a:rPr>
              <a:t> </a:t>
            </a:r>
            <a:endParaRPr sz="23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6D6D6"/>
            </a:gs>
            <a:gs pos="38000">
              <a:srgbClr val="D6D6D6"/>
            </a:gs>
            <a:gs pos="87000">
              <a:srgbClr val="D6D6D6"/>
            </a:gs>
            <a:gs pos="100000">
              <a:srgbClr val="E3E3E3"/>
            </a:gs>
          </a:gsLst>
          <a:lin ang="5400000" scaled="0"/>
        </a:gradFill>
      </p:bgPr>
    </p:bg>
    <p:spTree>
      <p:nvGrpSpPr>
        <p:cNvPr id="452" name="Shape 452"/>
        <p:cNvGrpSpPr/>
        <p:nvPr/>
      </p:nvGrpSpPr>
      <p:grpSpPr>
        <a:xfrm>
          <a:off x="0" y="0"/>
          <a:ext cx="0" cy="0"/>
          <a:chOff x="0" y="0"/>
          <a:chExt cx="0" cy="0"/>
        </a:xfrm>
      </p:grpSpPr>
      <p:sp>
        <p:nvSpPr>
          <p:cNvPr id="453" name="Google Shape;453;p63"/>
          <p:cNvSpPr txBox="1"/>
          <p:nvPr/>
        </p:nvSpPr>
        <p:spPr>
          <a:xfrm>
            <a:off x="3532087" y="832702"/>
            <a:ext cx="553645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600">
                <a:solidFill>
                  <a:srgbClr val="002060"/>
                </a:solidFill>
                <a:latin typeface="Calibri"/>
                <a:ea typeface="Calibri"/>
                <a:cs typeface="Calibri"/>
                <a:sym typeface="Calibri"/>
              </a:rPr>
              <a:t>REFERENCES</a:t>
            </a:r>
            <a:endParaRPr/>
          </a:p>
        </p:txBody>
      </p:sp>
      <p:sp>
        <p:nvSpPr>
          <p:cNvPr id="454" name="Google Shape;454;p63"/>
          <p:cNvSpPr txBox="1"/>
          <p:nvPr/>
        </p:nvSpPr>
        <p:spPr>
          <a:xfrm>
            <a:off x="370936" y="1743651"/>
            <a:ext cx="11507639" cy="286232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2E75B5"/>
              </a:buClr>
              <a:buSzPts val="1800"/>
              <a:buFont typeface="Noto Sans Symbols"/>
              <a:buChar char="▪"/>
            </a:pPr>
            <a:r>
              <a:rPr i="1" lang="en-US" sz="1800" u="sng" strike="noStrike">
                <a:solidFill>
                  <a:schemeClr val="hlink"/>
                </a:solidFill>
                <a:latin typeface="Inter"/>
                <a:ea typeface="Inter"/>
                <a:cs typeface="Inter"/>
                <a:sym typeface="Inter"/>
                <a:hlinkClick r:id="rId3"/>
              </a:rPr>
              <a:t>BIMCV COVID-19+: a large annotated dataset of RX and CT images from COVID-19 patients</a:t>
            </a:r>
            <a:endParaRPr i="1" sz="1800" u="sng" strike="noStrike">
              <a:solidFill>
                <a:srgbClr val="2E75B5"/>
              </a:solidFill>
              <a:latin typeface="Inter"/>
              <a:ea typeface="Inter"/>
              <a:cs typeface="Inter"/>
              <a:sym typeface="Inter"/>
            </a:endParaRPr>
          </a:p>
          <a:p>
            <a:pPr indent="0" lvl="0" marL="0" marR="0" rtl="0" algn="l">
              <a:spcBef>
                <a:spcPts val="0"/>
              </a:spcBef>
              <a:spcAft>
                <a:spcPts val="0"/>
              </a:spcAft>
              <a:buNone/>
            </a:pPr>
            <a:r>
              <a:t/>
            </a:r>
            <a:endParaRPr i="1" sz="1800" u="sng" strike="noStrike">
              <a:solidFill>
                <a:srgbClr val="2E75B5"/>
              </a:solidFill>
              <a:latin typeface="Inter"/>
              <a:ea typeface="Inter"/>
              <a:cs typeface="Inter"/>
              <a:sym typeface="Inter"/>
            </a:endParaRPr>
          </a:p>
          <a:p>
            <a:pPr indent="-285750" lvl="0" marL="285750" marR="0" rtl="0" algn="l">
              <a:spcBef>
                <a:spcPts val="0"/>
              </a:spcBef>
              <a:spcAft>
                <a:spcPts val="0"/>
              </a:spcAft>
              <a:buClr>
                <a:srgbClr val="2E75B5"/>
              </a:buClr>
              <a:buSzPts val="1800"/>
              <a:buFont typeface="Noto Sans Symbols"/>
              <a:buChar char="▪"/>
            </a:pPr>
            <a:r>
              <a:rPr i="1" lang="en-US" sz="1800" u="sng" strike="noStrike">
                <a:solidFill>
                  <a:schemeClr val="hlink"/>
                </a:solidFill>
                <a:latin typeface="Inter"/>
                <a:ea typeface="Inter"/>
                <a:cs typeface="Inter"/>
                <a:sym typeface="Inter"/>
                <a:hlinkClick r:id="rId4"/>
              </a:rPr>
              <a:t>The RSNA International COVID-19 Open Radiology Database (RICORD)</a:t>
            </a:r>
            <a:endParaRPr i="1" sz="1800" u="sng" strike="noStrike">
              <a:solidFill>
                <a:srgbClr val="2E75B5"/>
              </a:solidFill>
              <a:latin typeface="Inter"/>
              <a:ea typeface="Inter"/>
              <a:cs typeface="Inter"/>
              <a:sym typeface="Inter"/>
            </a:endParaRPr>
          </a:p>
          <a:p>
            <a:pPr indent="0" lvl="0" marL="0" marR="0" rtl="0" algn="l">
              <a:spcBef>
                <a:spcPts val="0"/>
              </a:spcBef>
              <a:spcAft>
                <a:spcPts val="0"/>
              </a:spcAft>
              <a:buNone/>
            </a:pPr>
            <a:r>
              <a:t/>
            </a:r>
            <a:endParaRPr i="1" sz="1800" u="sng">
              <a:solidFill>
                <a:srgbClr val="2E75B5"/>
              </a:solidFill>
              <a:latin typeface="Inter"/>
              <a:ea typeface="Inter"/>
              <a:cs typeface="Inter"/>
              <a:sym typeface="Inter"/>
            </a:endParaRPr>
          </a:p>
          <a:p>
            <a:pPr indent="-285750" lvl="0" marL="285750" marR="0" rtl="0" algn="l">
              <a:spcBef>
                <a:spcPts val="0"/>
              </a:spcBef>
              <a:spcAft>
                <a:spcPts val="0"/>
              </a:spcAft>
              <a:buClr>
                <a:srgbClr val="2E75B5"/>
              </a:buClr>
              <a:buSzPts val="1800"/>
              <a:buFont typeface="Noto Sans Symbols"/>
              <a:buChar char="▪"/>
            </a:pPr>
            <a:r>
              <a:rPr i="0" lang="en-US" sz="1800" u="sng" strike="noStrike">
                <a:solidFill>
                  <a:schemeClr val="hlink"/>
                </a:solidFill>
                <a:latin typeface="Inter"/>
                <a:ea typeface="Inter"/>
                <a:cs typeface="Inter"/>
                <a:sym typeface="Inter"/>
                <a:hlinkClick r:id="rId5"/>
              </a:rPr>
              <a:t>https://doi.org/10.31219/osf.io/532ek</a:t>
            </a:r>
            <a:endParaRPr i="0" sz="1800" u="sng" strike="noStrike">
              <a:solidFill>
                <a:srgbClr val="2E75B5"/>
              </a:solidFill>
              <a:latin typeface="Inter"/>
              <a:ea typeface="Inter"/>
              <a:cs typeface="Inter"/>
              <a:sym typeface="Inter"/>
            </a:endParaRPr>
          </a:p>
          <a:p>
            <a:pPr indent="0" lvl="0" marL="0" marR="0" rtl="0" algn="l">
              <a:spcBef>
                <a:spcPts val="0"/>
              </a:spcBef>
              <a:spcAft>
                <a:spcPts val="0"/>
              </a:spcAft>
              <a:buNone/>
            </a:pPr>
            <a:r>
              <a:t/>
            </a:r>
            <a:endParaRPr i="1" sz="1800" u="sng" strike="noStrike">
              <a:solidFill>
                <a:srgbClr val="2E75B5"/>
              </a:solidFill>
              <a:latin typeface="Inter"/>
              <a:ea typeface="Inter"/>
              <a:cs typeface="Inter"/>
              <a:sym typeface="Inter"/>
            </a:endParaRPr>
          </a:p>
          <a:p>
            <a:pPr indent="-285750" lvl="0" marL="285750" marR="0" rtl="0" algn="l">
              <a:spcBef>
                <a:spcPts val="0"/>
              </a:spcBef>
              <a:spcAft>
                <a:spcPts val="0"/>
              </a:spcAft>
              <a:buClr>
                <a:srgbClr val="2E75B5"/>
              </a:buClr>
              <a:buSzPts val="1800"/>
              <a:buFont typeface="Noto Sans Symbols"/>
              <a:buChar char="▪"/>
            </a:pPr>
            <a:r>
              <a:rPr lang="en-US" sz="1800" u="sng">
                <a:solidFill>
                  <a:schemeClr val="hlink"/>
                </a:solidFill>
                <a:latin typeface="Inter"/>
                <a:ea typeface="Inter"/>
                <a:cs typeface="Inter"/>
                <a:sym typeface="Inter"/>
                <a:hlinkClick r:id="rId6"/>
              </a:rPr>
              <a:t>https://docs.wandb.ai/</a:t>
            </a:r>
            <a:endParaRPr sz="1800" u="sng">
              <a:solidFill>
                <a:srgbClr val="2E75B5"/>
              </a:solidFill>
              <a:latin typeface="Inter"/>
              <a:ea typeface="Inter"/>
              <a:cs typeface="Inter"/>
              <a:sym typeface="Inter"/>
            </a:endParaRPr>
          </a:p>
          <a:p>
            <a:pPr indent="0" lvl="0" marL="0" marR="0" rtl="0" algn="l">
              <a:spcBef>
                <a:spcPts val="0"/>
              </a:spcBef>
              <a:spcAft>
                <a:spcPts val="0"/>
              </a:spcAft>
              <a:buNone/>
            </a:pPr>
            <a:r>
              <a:t/>
            </a:r>
            <a:endParaRPr sz="1800" u="sng">
              <a:solidFill>
                <a:srgbClr val="2E75B5"/>
              </a:solidFill>
              <a:latin typeface="Inter"/>
              <a:ea typeface="Inter"/>
              <a:cs typeface="Inter"/>
              <a:sym typeface="Inter"/>
            </a:endParaRPr>
          </a:p>
          <a:p>
            <a:pPr indent="-285750" lvl="0" marL="285750" marR="0" rtl="0" algn="l">
              <a:spcBef>
                <a:spcPts val="0"/>
              </a:spcBef>
              <a:spcAft>
                <a:spcPts val="0"/>
              </a:spcAft>
              <a:buClr>
                <a:srgbClr val="2E75B5"/>
              </a:buClr>
              <a:buSzPts val="1800"/>
              <a:buFont typeface="Noto Sans Symbols"/>
              <a:buChar char="▪"/>
            </a:pPr>
            <a:r>
              <a:rPr lang="en-US" sz="1800" u="sng">
                <a:solidFill>
                  <a:srgbClr val="2E75B5"/>
                </a:solidFill>
                <a:latin typeface="Inter"/>
                <a:ea typeface="Inter"/>
                <a:cs typeface="Inter"/>
                <a:sym typeface="Inter"/>
              </a:rPr>
              <a:t>https://siim.org/news/580751/SIIM-FISABIO--RSNA-Recognize-Winners-of-the-COVID-19-Detection--Localization-Challenge-on-Kaggle.htm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4"/>
          <p:cNvSpPr txBox="1"/>
          <p:nvPr>
            <p:ph type="title"/>
          </p:nvPr>
        </p:nvSpPr>
        <p:spPr>
          <a:xfrm>
            <a:off x="4942936" y="2853634"/>
            <a:ext cx="6841897" cy="288911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2200"/>
              <a:buFont typeface="Calibri"/>
              <a:buNone/>
            </a:pPr>
            <a:br>
              <a:rPr lang="en-US" sz="2200"/>
            </a:br>
            <a:br>
              <a:rPr b="1" lang="en-US" sz="8800"/>
            </a:br>
            <a:r>
              <a:rPr b="1" lang="en-US" sz="8800"/>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0" name="Shape 170"/>
        <p:cNvGrpSpPr/>
        <p:nvPr/>
      </p:nvGrpSpPr>
      <p:grpSpPr>
        <a:xfrm>
          <a:off x="0" y="0"/>
          <a:ext cx="0" cy="0"/>
          <a:chOff x="0" y="0"/>
          <a:chExt cx="0" cy="0"/>
        </a:xfrm>
      </p:grpSpPr>
      <p:sp>
        <p:nvSpPr>
          <p:cNvPr id="171" name="Google Shape;171;p30"/>
          <p:cNvSpPr/>
          <p:nvPr/>
        </p:nvSpPr>
        <p:spPr>
          <a:xfrm>
            <a:off x="0" y="2"/>
            <a:ext cx="12192000" cy="685799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2" name="Google Shape;172;p30"/>
          <p:cNvSpPr txBox="1"/>
          <p:nvPr>
            <p:ph type="title"/>
          </p:nvPr>
        </p:nvSpPr>
        <p:spPr>
          <a:xfrm>
            <a:off x="982639" y="1012536"/>
            <a:ext cx="4613300" cy="316322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300"/>
              <a:buFont typeface="Calibri"/>
              <a:buNone/>
            </a:pPr>
            <a:br>
              <a:rPr b="0" i="0" lang="en-US" sz="2300"/>
            </a:br>
            <a:endParaRPr sz="2300"/>
          </a:p>
        </p:txBody>
      </p:sp>
      <p:sp>
        <p:nvSpPr>
          <p:cNvPr id="173" name="Google Shape;173;p30"/>
          <p:cNvSpPr/>
          <p:nvPr/>
        </p:nvSpPr>
        <p:spPr>
          <a:xfrm flipH="1">
            <a:off x="8123336" y="-3"/>
            <a:ext cx="4068664" cy="6858000"/>
          </a:xfrm>
          <a:prstGeom prst="rect">
            <a:avLst/>
          </a:prstGeom>
          <a:gradFill>
            <a:gsLst>
              <a:gs pos="0">
                <a:srgbClr val="000000"/>
              </a:gs>
              <a:gs pos="26000">
                <a:srgbClr val="000000"/>
              </a:gs>
              <a:gs pos="100000">
                <a:schemeClr val="accent1"/>
              </a:gs>
            </a:gsLst>
            <a:lin ang="9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4" name="Google Shape;174;p30"/>
          <p:cNvSpPr/>
          <p:nvPr/>
        </p:nvSpPr>
        <p:spPr>
          <a:xfrm flipH="1">
            <a:off x="8123336" y="-3"/>
            <a:ext cx="3611463" cy="6858000"/>
          </a:xfrm>
          <a:prstGeom prst="rect">
            <a:avLst/>
          </a:prstGeom>
          <a:gradFill>
            <a:gsLst>
              <a:gs pos="0">
                <a:srgbClr val="2F5496">
                  <a:alpha val="55686"/>
                </a:srgbClr>
              </a:gs>
              <a:gs pos="100000">
                <a:srgbClr val="000000">
                  <a:alpha val="51764"/>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p30"/>
          <p:cNvSpPr/>
          <p:nvPr/>
        </p:nvSpPr>
        <p:spPr>
          <a:xfrm rot="5400000">
            <a:off x="8230721" y="-107390"/>
            <a:ext cx="3853890" cy="4068665"/>
          </a:xfrm>
          <a:prstGeom prst="rect">
            <a:avLst/>
          </a:prstGeom>
          <a:gradFill>
            <a:gsLst>
              <a:gs pos="0">
                <a:srgbClr val="000000">
                  <a:alpha val="33725"/>
                </a:srgbClr>
              </a:gs>
              <a:gs pos="96000">
                <a:srgbClr val="4472C4">
                  <a:alpha val="0"/>
                </a:srgbClr>
              </a:gs>
              <a:gs pos="100000">
                <a:srgbClr val="4472C4">
                  <a:alpha val="0"/>
                </a:srgbClr>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 name="Google Shape;176;p30"/>
          <p:cNvSpPr txBox="1"/>
          <p:nvPr/>
        </p:nvSpPr>
        <p:spPr>
          <a:xfrm>
            <a:off x="171532" y="1107977"/>
            <a:ext cx="5295600" cy="4155900"/>
          </a:xfrm>
          <a:prstGeom prst="rect">
            <a:avLst/>
          </a:prstGeom>
          <a:noFill/>
          <a:ln>
            <a:noFill/>
          </a:ln>
        </p:spPr>
        <p:txBody>
          <a:bodyPr anchorCtr="0" anchor="t" bIns="45700" lIns="91425" spcFirstLastPara="1" rIns="91425" wrap="square" tIns="45700">
            <a:spAutoFit/>
          </a:bodyPr>
          <a:lstStyle/>
          <a:p>
            <a:pPr indent="-311150" lvl="0" marL="285750" marR="0" rtl="0" algn="just">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COVID-19 → </a:t>
            </a:r>
            <a:r>
              <a:rPr b="1" lang="en-US" sz="2200">
                <a:solidFill>
                  <a:schemeClr val="dk1"/>
                </a:solidFill>
                <a:latin typeface="Calibri"/>
                <a:ea typeface="Calibri"/>
                <a:cs typeface="Calibri"/>
                <a:sym typeface="Calibri"/>
              </a:rPr>
              <a:t>PCR</a:t>
            </a:r>
            <a:r>
              <a:rPr lang="en-US" sz="2200">
                <a:solidFill>
                  <a:schemeClr val="dk1"/>
                </a:solidFill>
                <a:latin typeface="Calibri"/>
                <a:ea typeface="Calibri"/>
                <a:cs typeface="Calibri"/>
                <a:sym typeface="Calibri"/>
              </a:rPr>
              <a:t>  but slow (how?)</a:t>
            </a:r>
            <a:endParaRPr sz="2200">
              <a:solidFill>
                <a:schemeClr val="dk1"/>
              </a:solidFill>
              <a:latin typeface="Calibri"/>
              <a:ea typeface="Calibri"/>
              <a:cs typeface="Calibri"/>
              <a:sym typeface="Calibri"/>
            </a:endParaRPr>
          </a:p>
          <a:p>
            <a:pPr indent="0" lvl="0" marL="457200" marR="0" rtl="0" algn="just">
              <a:spcBef>
                <a:spcPts val="0"/>
              </a:spcBef>
              <a:spcAft>
                <a:spcPts val="0"/>
              </a:spcAft>
              <a:buNone/>
            </a:pPr>
            <a:r>
              <a:t/>
            </a:r>
            <a:endParaRPr sz="2200">
              <a:solidFill>
                <a:schemeClr val="dk1"/>
              </a:solidFill>
              <a:latin typeface="Calibri"/>
              <a:ea typeface="Calibri"/>
              <a:cs typeface="Calibri"/>
              <a:sym typeface="Calibri"/>
            </a:endParaRPr>
          </a:p>
          <a:p>
            <a:pPr indent="-311150" lvl="0" marL="285750" marR="0" rtl="0" algn="just">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move to → </a:t>
            </a:r>
            <a:r>
              <a:rPr b="1" lang="en-US" sz="2200">
                <a:solidFill>
                  <a:schemeClr val="dk1"/>
                </a:solidFill>
                <a:latin typeface="Calibri"/>
                <a:ea typeface="Calibri"/>
                <a:cs typeface="Calibri"/>
                <a:sym typeface="Calibri"/>
              </a:rPr>
              <a:t>CHEST CT / MRI SCAN</a:t>
            </a:r>
            <a:endParaRPr b="1" sz="2200">
              <a:solidFill>
                <a:schemeClr val="dk1"/>
              </a:solidFill>
              <a:latin typeface="Calibri"/>
              <a:ea typeface="Calibri"/>
              <a:cs typeface="Calibri"/>
              <a:sym typeface="Calibri"/>
            </a:endParaRPr>
          </a:p>
          <a:p>
            <a:pPr indent="0" lvl="0" marL="457200" marR="0" rtl="0" algn="just">
              <a:spcBef>
                <a:spcPts val="0"/>
              </a:spcBef>
              <a:spcAft>
                <a:spcPts val="0"/>
              </a:spcAft>
              <a:buNone/>
            </a:pPr>
            <a:r>
              <a:t/>
            </a:r>
            <a:endParaRPr b="1" sz="2200">
              <a:solidFill>
                <a:schemeClr val="dk1"/>
              </a:solidFill>
              <a:latin typeface="Calibri"/>
              <a:ea typeface="Calibri"/>
              <a:cs typeface="Calibri"/>
              <a:sym typeface="Calibri"/>
            </a:endParaRPr>
          </a:p>
          <a:p>
            <a:pPr indent="-311150" lvl="0" marL="285750" marR="0" rtl="0" algn="just">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chest radiographs → </a:t>
            </a:r>
            <a:r>
              <a:rPr b="1" lang="en-US" sz="2200">
                <a:solidFill>
                  <a:schemeClr val="dk1"/>
                </a:solidFill>
                <a:latin typeface="Calibri"/>
                <a:ea typeface="Calibri"/>
                <a:cs typeface="Calibri"/>
                <a:sym typeface="Calibri"/>
              </a:rPr>
              <a:t>in min </a:t>
            </a:r>
            <a:endParaRPr b="1" sz="1800">
              <a:latin typeface="Calibri"/>
              <a:ea typeface="Calibri"/>
              <a:cs typeface="Calibri"/>
              <a:sym typeface="Calibri"/>
            </a:endParaRPr>
          </a:p>
          <a:p>
            <a:pPr indent="-171450" lvl="0" marL="285750" marR="0" rtl="0" algn="just">
              <a:spcBef>
                <a:spcPts val="0"/>
              </a:spcBef>
              <a:spcAft>
                <a:spcPts val="0"/>
              </a:spcAft>
              <a:buClr>
                <a:schemeClr val="dk1"/>
              </a:buClr>
              <a:buSzPts val="1800"/>
              <a:buFont typeface="Noto Sans Symbols"/>
              <a:buNone/>
            </a:pPr>
            <a:r>
              <a:t/>
            </a:r>
            <a:endParaRPr sz="2200">
              <a:solidFill>
                <a:schemeClr val="dk1"/>
              </a:solidFill>
              <a:latin typeface="Calibri"/>
              <a:ea typeface="Calibri"/>
              <a:cs typeface="Calibri"/>
              <a:sym typeface="Calibri"/>
            </a:endParaRPr>
          </a:p>
          <a:p>
            <a:pPr indent="-311150" lvl="0" marL="285750" marR="0" rtl="0" algn="just">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COVID 19 </a:t>
            </a:r>
            <a:r>
              <a:rPr b="1" lang="en-US" sz="2200">
                <a:solidFill>
                  <a:schemeClr val="dk1"/>
                </a:solidFill>
                <a:latin typeface="Calibri"/>
                <a:ea typeface="Calibri"/>
                <a:cs typeface="Calibri"/>
                <a:sym typeface="Calibri"/>
              </a:rPr>
              <a:t>different from other chest infections</a:t>
            </a:r>
            <a:r>
              <a:rPr lang="en-US" sz="2200">
                <a:solidFill>
                  <a:schemeClr val="dk1"/>
                </a:solidFill>
                <a:latin typeface="Calibri"/>
                <a:ea typeface="Calibri"/>
                <a:cs typeface="Calibri"/>
                <a:sym typeface="Calibri"/>
              </a:rPr>
              <a:t> → differentiating methods varies</a:t>
            </a:r>
            <a:endParaRPr sz="2200">
              <a:solidFill>
                <a:schemeClr val="dk1"/>
              </a:solidFill>
              <a:latin typeface="Calibri"/>
              <a:ea typeface="Calibri"/>
              <a:cs typeface="Calibri"/>
              <a:sym typeface="Calibri"/>
            </a:endParaRPr>
          </a:p>
          <a:p>
            <a:pPr indent="0" lvl="0" marL="457200" marR="0" rtl="0" algn="just">
              <a:spcBef>
                <a:spcPts val="0"/>
              </a:spcBef>
              <a:spcAft>
                <a:spcPts val="0"/>
              </a:spcAft>
              <a:buNone/>
            </a:pP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a:p>
            <a:pPr indent="-311150" lvl="0" marL="285750" marR="0" rtl="0" algn="just">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P</a:t>
            </a:r>
            <a:r>
              <a:rPr b="1" lang="en-US" sz="2200">
                <a:solidFill>
                  <a:schemeClr val="dk1"/>
                </a:solidFill>
                <a:latin typeface="Calibri"/>
                <a:ea typeface="Calibri"/>
                <a:cs typeface="Calibri"/>
                <a:sym typeface="Calibri"/>
              </a:rPr>
              <a:t>atients life</a:t>
            </a:r>
            <a:r>
              <a:rPr lang="en-US" sz="2200">
                <a:solidFill>
                  <a:schemeClr val="dk1"/>
                </a:solidFill>
                <a:latin typeface="Calibri"/>
                <a:ea typeface="Calibri"/>
                <a:cs typeface="Calibri"/>
                <a:sym typeface="Calibri"/>
              </a:rPr>
              <a:t> → saved before time (based on level of infection)</a:t>
            </a:r>
            <a:endParaRPr sz="1800">
              <a:latin typeface="Calibri"/>
              <a:ea typeface="Calibri"/>
              <a:cs typeface="Calibri"/>
              <a:sym typeface="Calibri"/>
            </a:endParaRPr>
          </a:p>
        </p:txBody>
      </p:sp>
      <p:sp>
        <p:nvSpPr>
          <p:cNvPr id="177" name="Google Shape;177;p30"/>
          <p:cNvSpPr txBox="1"/>
          <p:nvPr/>
        </p:nvSpPr>
        <p:spPr>
          <a:xfrm>
            <a:off x="568351" y="246075"/>
            <a:ext cx="4718700" cy="861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0">
                <a:solidFill>
                  <a:srgbClr val="002060"/>
                </a:solidFill>
                <a:latin typeface="Calibri"/>
                <a:ea typeface="Calibri"/>
                <a:cs typeface="Calibri"/>
                <a:sym typeface="Calibri"/>
              </a:rPr>
              <a:t>IDEOLOGY </a:t>
            </a:r>
            <a:endParaRPr sz="5600">
              <a:latin typeface="Calibri"/>
              <a:ea typeface="Calibri"/>
              <a:cs typeface="Calibri"/>
              <a:sym typeface="Calibri"/>
            </a:endParaRPr>
          </a:p>
        </p:txBody>
      </p:sp>
      <p:pic>
        <p:nvPicPr>
          <p:cNvPr id="178" name="Google Shape;178;p30"/>
          <p:cNvPicPr preferRelativeResize="0"/>
          <p:nvPr/>
        </p:nvPicPr>
        <p:blipFill>
          <a:blip r:embed="rId3">
            <a:alphaModFix/>
          </a:blip>
          <a:stretch>
            <a:fillRect/>
          </a:stretch>
        </p:blipFill>
        <p:spPr>
          <a:xfrm>
            <a:off x="7280275" y="1012525"/>
            <a:ext cx="4743450" cy="474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nvSpPr>
        <p:spPr>
          <a:xfrm>
            <a:off x="5345823" y="1479148"/>
            <a:ext cx="6611700" cy="4710000"/>
          </a:xfrm>
          <a:prstGeom prst="rect">
            <a:avLst/>
          </a:prstGeom>
          <a:noFill/>
          <a:ln>
            <a:noFill/>
          </a:ln>
        </p:spPr>
        <p:txBody>
          <a:bodyPr anchorCtr="0" anchor="t" bIns="45700" lIns="91425" spcFirstLastPara="1" rIns="91425" wrap="square" tIns="45700">
            <a:spAutoFit/>
          </a:bodyPr>
          <a:lstStyle/>
          <a:p>
            <a:pPr indent="-330200" lvl="0" marL="285750" marR="0" rtl="0" algn="just">
              <a:spcBef>
                <a:spcPts val="0"/>
              </a:spcBef>
              <a:spcAft>
                <a:spcPts val="0"/>
              </a:spcAft>
              <a:buClr>
                <a:schemeClr val="dk1"/>
              </a:buClr>
              <a:buSzPts val="2500"/>
              <a:buFont typeface="Noto Sans Symbols"/>
              <a:buChar char="▪"/>
            </a:pPr>
            <a:r>
              <a:rPr b="1" lang="en-US" sz="2500">
                <a:solidFill>
                  <a:schemeClr val="dk1"/>
                </a:solidFill>
                <a:latin typeface="Calibri"/>
                <a:ea typeface="Calibri"/>
                <a:cs typeface="Calibri"/>
                <a:sym typeface="Calibri"/>
              </a:rPr>
              <a:t>I</a:t>
            </a:r>
            <a:r>
              <a:rPr b="1" i="0" lang="en-US" sz="2500">
                <a:solidFill>
                  <a:schemeClr val="dk1"/>
                </a:solidFill>
                <a:latin typeface="Calibri"/>
                <a:ea typeface="Calibri"/>
                <a:cs typeface="Calibri"/>
                <a:sym typeface="Calibri"/>
              </a:rPr>
              <a:t>dentify and localize</a:t>
            </a:r>
            <a:r>
              <a:rPr i="0" lang="en-US" sz="2500">
                <a:solidFill>
                  <a:schemeClr val="dk1"/>
                </a:solidFill>
                <a:latin typeface="Calibri"/>
                <a:ea typeface="Calibri"/>
                <a:cs typeface="Calibri"/>
                <a:sym typeface="Calibri"/>
              </a:rPr>
              <a:t> COVID-19 abnormalities on chest radiographs.</a:t>
            </a:r>
            <a:endParaRPr sz="2100">
              <a:latin typeface="Calibri"/>
              <a:ea typeface="Calibri"/>
              <a:cs typeface="Calibri"/>
              <a:sym typeface="Calibri"/>
            </a:endParaRPr>
          </a:p>
          <a:p>
            <a:pPr indent="0" lvl="0" marL="0" marR="0" rtl="0" algn="just">
              <a:spcBef>
                <a:spcPts val="0"/>
              </a:spcBef>
              <a:spcAft>
                <a:spcPts val="0"/>
              </a:spcAft>
              <a:buNone/>
            </a:pPr>
            <a:r>
              <a:t/>
            </a:r>
            <a:endParaRPr i="0" sz="2500">
              <a:solidFill>
                <a:schemeClr val="dk1"/>
              </a:solidFill>
              <a:latin typeface="Calibri"/>
              <a:ea typeface="Calibri"/>
              <a:cs typeface="Calibri"/>
              <a:sym typeface="Calibri"/>
            </a:endParaRPr>
          </a:p>
          <a:p>
            <a:pPr indent="-330200" lvl="0" marL="285750" marR="0" rtl="0" algn="just">
              <a:spcBef>
                <a:spcPts val="0"/>
              </a:spcBef>
              <a:spcAft>
                <a:spcPts val="0"/>
              </a:spcAft>
              <a:buClr>
                <a:schemeClr val="dk1"/>
              </a:buClr>
              <a:buSzPts val="2500"/>
              <a:buFont typeface="Noto Sans Symbols"/>
              <a:buChar char="▪"/>
            </a:pPr>
            <a:r>
              <a:rPr b="1" lang="en-US" sz="2500">
                <a:solidFill>
                  <a:schemeClr val="dk1"/>
                </a:solidFill>
                <a:latin typeface="Calibri"/>
                <a:ea typeface="Calibri"/>
                <a:cs typeface="Calibri"/>
                <a:sym typeface="Calibri"/>
              </a:rPr>
              <a:t>C</a:t>
            </a:r>
            <a:r>
              <a:rPr b="1" i="0" lang="en-US" sz="2500">
                <a:solidFill>
                  <a:schemeClr val="dk1"/>
                </a:solidFill>
                <a:latin typeface="Calibri"/>
                <a:ea typeface="Calibri"/>
                <a:cs typeface="Calibri"/>
                <a:sym typeface="Calibri"/>
              </a:rPr>
              <a:t>ategorize</a:t>
            </a:r>
            <a:r>
              <a:rPr i="0" lang="en-US" sz="2500">
                <a:solidFill>
                  <a:schemeClr val="dk1"/>
                </a:solidFill>
                <a:latin typeface="Calibri"/>
                <a:ea typeface="Calibri"/>
                <a:cs typeface="Calibri"/>
                <a:sym typeface="Calibri"/>
              </a:rPr>
              <a:t> the radiographs a</a:t>
            </a:r>
            <a:r>
              <a:rPr lang="en-US" sz="2500">
                <a:solidFill>
                  <a:schemeClr val="dk1"/>
                </a:solidFill>
                <a:latin typeface="Calibri"/>
                <a:ea typeface="Calibri"/>
                <a:cs typeface="Calibri"/>
                <a:sym typeface="Calibri"/>
              </a:rPr>
              <a:t>s </a:t>
            </a:r>
            <a:endParaRPr sz="2500">
              <a:solidFill>
                <a:schemeClr val="dk1"/>
              </a:solidFill>
              <a:latin typeface="Calibri"/>
              <a:ea typeface="Calibri"/>
              <a:cs typeface="Calibri"/>
              <a:sym typeface="Calibri"/>
            </a:endParaRPr>
          </a:p>
          <a:p>
            <a:pPr indent="-387350" lvl="1" marL="914400" marR="0" rtl="0" algn="just">
              <a:spcBef>
                <a:spcPts val="0"/>
              </a:spcBef>
              <a:spcAft>
                <a:spcPts val="0"/>
              </a:spcAft>
              <a:buClr>
                <a:schemeClr val="dk1"/>
              </a:buClr>
              <a:buSzPts val="2500"/>
              <a:buFont typeface="Calibri"/>
              <a:buChar char="○"/>
            </a:pPr>
            <a:r>
              <a:rPr b="1" i="0" lang="en-US" sz="2500">
                <a:solidFill>
                  <a:schemeClr val="dk1"/>
                </a:solidFill>
                <a:latin typeface="Calibri"/>
                <a:ea typeface="Calibri"/>
                <a:cs typeface="Calibri"/>
                <a:sym typeface="Calibri"/>
              </a:rPr>
              <a:t>negative for pneumonia </a:t>
            </a:r>
            <a:endParaRPr b="1" sz="2500">
              <a:solidFill>
                <a:schemeClr val="dk1"/>
              </a:solidFill>
              <a:latin typeface="Calibri"/>
              <a:ea typeface="Calibri"/>
              <a:cs typeface="Calibri"/>
              <a:sym typeface="Calibri"/>
            </a:endParaRPr>
          </a:p>
          <a:p>
            <a:pPr indent="-387350" lvl="1" marL="914400" marR="0" rtl="0" algn="just">
              <a:spcBef>
                <a:spcPts val="0"/>
              </a:spcBef>
              <a:spcAft>
                <a:spcPts val="0"/>
              </a:spcAft>
              <a:buClr>
                <a:schemeClr val="dk1"/>
              </a:buClr>
              <a:buSzPts val="2500"/>
              <a:buFont typeface="Calibri"/>
              <a:buChar char="○"/>
            </a:pPr>
            <a:r>
              <a:rPr b="1" i="0" lang="en-US" sz="2500">
                <a:solidFill>
                  <a:schemeClr val="dk1"/>
                </a:solidFill>
                <a:latin typeface="Calibri"/>
                <a:ea typeface="Calibri"/>
                <a:cs typeface="Calibri"/>
                <a:sym typeface="Calibri"/>
              </a:rPr>
              <a:t>typical</a:t>
            </a:r>
            <a:endParaRPr b="1" sz="2500">
              <a:solidFill>
                <a:schemeClr val="dk1"/>
              </a:solidFill>
              <a:latin typeface="Calibri"/>
              <a:ea typeface="Calibri"/>
              <a:cs typeface="Calibri"/>
              <a:sym typeface="Calibri"/>
            </a:endParaRPr>
          </a:p>
          <a:p>
            <a:pPr indent="-387350" lvl="1" marL="914400" marR="0" rtl="0" algn="just">
              <a:spcBef>
                <a:spcPts val="0"/>
              </a:spcBef>
              <a:spcAft>
                <a:spcPts val="0"/>
              </a:spcAft>
              <a:buClr>
                <a:schemeClr val="dk1"/>
              </a:buClr>
              <a:buSzPts val="2500"/>
              <a:buFont typeface="Calibri"/>
              <a:buChar char="○"/>
            </a:pPr>
            <a:r>
              <a:rPr b="1" i="0" lang="en-US" sz="2500">
                <a:solidFill>
                  <a:schemeClr val="dk1"/>
                </a:solidFill>
                <a:latin typeface="Calibri"/>
                <a:ea typeface="Calibri"/>
                <a:cs typeface="Calibri"/>
                <a:sym typeface="Calibri"/>
              </a:rPr>
              <a:t> indeterminate</a:t>
            </a:r>
            <a:endParaRPr b="1" sz="2500">
              <a:solidFill>
                <a:schemeClr val="dk1"/>
              </a:solidFill>
              <a:latin typeface="Calibri"/>
              <a:ea typeface="Calibri"/>
              <a:cs typeface="Calibri"/>
              <a:sym typeface="Calibri"/>
            </a:endParaRPr>
          </a:p>
          <a:p>
            <a:pPr indent="-387350" lvl="1" marL="914400" marR="0" rtl="0" algn="just">
              <a:spcBef>
                <a:spcPts val="0"/>
              </a:spcBef>
              <a:spcAft>
                <a:spcPts val="0"/>
              </a:spcAft>
              <a:buClr>
                <a:schemeClr val="dk1"/>
              </a:buClr>
              <a:buSzPts val="2500"/>
              <a:buFont typeface="Noto Sans Symbols"/>
              <a:buChar char="○"/>
            </a:pPr>
            <a:r>
              <a:rPr b="1" i="0" lang="en-US" sz="2500">
                <a:solidFill>
                  <a:schemeClr val="dk1"/>
                </a:solidFill>
                <a:latin typeface="Calibri"/>
                <a:ea typeface="Calibri"/>
                <a:cs typeface="Calibri"/>
                <a:sym typeface="Calibri"/>
              </a:rPr>
              <a:t> atypical</a:t>
            </a:r>
            <a:r>
              <a:rPr i="0" lang="en-US" sz="2500">
                <a:solidFill>
                  <a:schemeClr val="dk1"/>
                </a:solidFill>
                <a:latin typeface="Calibri"/>
                <a:ea typeface="Calibri"/>
                <a:cs typeface="Calibri"/>
                <a:sym typeface="Calibri"/>
              </a:rPr>
              <a:t> </a:t>
            </a:r>
            <a:endParaRPr i="0" sz="2500">
              <a:solidFill>
                <a:schemeClr val="dk1"/>
              </a:solidFill>
              <a:latin typeface="Calibri"/>
              <a:ea typeface="Calibri"/>
              <a:cs typeface="Calibri"/>
              <a:sym typeface="Calibri"/>
            </a:endParaRPr>
          </a:p>
          <a:p>
            <a:pPr indent="0" lvl="0" marL="457200" marR="0" rtl="0" algn="just">
              <a:spcBef>
                <a:spcPts val="0"/>
              </a:spcBef>
              <a:spcAft>
                <a:spcPts val="0"/>
              </a:spcAft>
              <a:buNone/>
            </a:pPr>
            <a:r>
              <a:rPr i="0" lang="en-US" sz="2500">
                <a:solidFill>
                  <a:schemeClr val="dk1"/>
                </a:solidFill>
                <a:latin typeface="Calibri"/>
                <a:ea typeface="Calibri"/>
                <a:cs typeface="Calibri"/>
                <a:sym typeface="Calibri"/>
              </a:rPr>
              <a:t>for COVID-19. </a:t>
            </a:r>
            <a:endParaRPr sz="2100">
              <a:latin typeface="Calibri"/>
              <a:ea typeface="Calibri"/>
              <a:cs typeface="Calibri"/>
              <a:sym typeface="Calibri"/>
            </a:endParaRPr>
          </a:p>
          <a:p>
            <a:pPr indent="0" lvl="0" marL="0" marR="0" rtl="0" algn="just">
              <a:spcBef>
                <a:spcPts val="0"/>
              </a:spcBef>
              <a:spcAft>
                <a:spcPts val="0"/>
              </a:spcAft>
              <a:buNone/>
            </a:pPr>
            <a:r>
              <a:t/>
            </a:r>
            <a:endParaRPr i="0" sz="2500">
              <a:solidFill>
                <a:schemeClr val="dk1"/>
              </a:solidFill>
              <a:latin typeface="Calibri"/>
              <a:ea typeface="Calibri"/>
              <a:cs typeface="Calibri"/>
              <a:sym typeface="Calibri"/>
            </a:endParaRPr>
          </a:p>
          <a:p>
            <a:pPr indent="-330200" lvl="0" marL="285750" marR="0" rtl="0" algn="just">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R</a:t>
            </a:r>
            <a:r>
              <a:rPr i="0" lang="en-US" sz="2500">
                <a:solidFill>
                  <a:schemeClr val="dk1"/>
                </a:solidFill>
                <a:latin typeface="Calibri"/>
                <a:ea typeface="Calibri"/>
                <a:cs typeface="Calibri"/>
                <a:sym typeface="Calibri"/>
              </a:rPr>
              <a:t>adiologists</a:t>
            </a:r>
            <a:r>
              <a:rPr lang="en-US" sz="2500">
                <a:solidFill>
                  <a:schemeClr val="dk1"/>
                </a:solidFill>
                <a:latin typeface="Calibri"/>
                <a:ea typeface="Calibri"/>
                <a:cs typeface="Calibri"/>
                <a:sym typeface="Calibri"/>
              </a:rPr>
              <a:t> </a:t>
            </a:r>
            <a:r>
              <a:rPr i="0" lang="en-US" sz="2500">
                <a:solidFill>
                  <a:schemeClr val="dk1"/>
                </a:solidFill>
                <a:latin typeface="Calibri"/>
                <a:ea typeface="Calibri"/>
                <a:cs typeface="Calibri"/>
                <a:sym typeface="Calibri"/>
              </a:rPr>
              <a:t>diag </a:t>
            </a:r>
            <a:r>
              <a:rPr lang="en-US" sz="2500">
                <a:solidFill>
                  <a:schemeClr val="dk1"/>
                </a:solidFill>
                <a:latin typeface="Calibri"/>
                <a:ea typeface="Calibri"/>
                <a:cs typeface="Calibri"/>
                <a:sym typeface="Calibri"/>
              </a:rPr>
              <a:t>→mill COVID patients and resulting in saving more lives </a:t>
            </a:r>
            <a:endParaRPr sz="2500">
              <a:solidFill>
                <a:schemeClr val="dk1"/>
              </a:solidFill>
              <a:latin typeface="Calibri"/>
              <a:ea typeface="Calibri"/>
              <a:cs typeface="Calibri"/>
              <a:sym typeface="Calibri"/>
            </a:endParaRPr>
          </a:p>
        </p:txBody>
      </p:sp>
      <p:sp>
        <p:nvSpPr>
          <p:cNvPr id="184" name="Google Shape;184;p31"/>
          <p:cNvSpPr txBox="1"/>
          <p:nvPr/>
        </p:nvSpPr>
        <p:spPr>
          <a:xfrm>
            <a:off x="5883414" y="418860"/>
            <a:ext cx="55365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002060"/>
                </a:solidFill>
                <a:latin typeface="Calibri"/>
                <a:ea typeface="Calibri"/>
                <a:cs typeface="Calibri"/>
                <a:sym typeface="Calibri"/>
              </a:rPr>
              <a:t>TARGET </a:t>
            </a:r>
            <a:endParaRPr sz="4900">
              <a:latin typeface="Calibri"/>
              <a:ea typeface="Calibri"/>
              <a:cs typeface="Calibri"/>
              <a:sym typeface="Calibri"/>
            </a:endParaRPr>
          </a:p>
        </p:txBody>
      </p:sp>
      <p:pic>
        <p:nvPicPr>
          <p:cNvPr id="185" name="Google Shape;185;p31"/>
          <p:cNvPicPr preferRelativeResize="0"/>
          <p:nvPr/>
        </p:nvPicPr>
        <p:blipFill>
          <a:blip r:embed="rId3">
            <a:alphaModFix/>
          </a:blip>
          <a:stretch>
            <a:fillRect/>
          </a:stretch>
        </p:blipFill>
        <p:spPr>
          <a:xfrm>
            <a:off x="152400" y="0"/>
            <a:ext cx="5193425"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nvSpPr>
        <p:spPr>
          <a:xfrm>
            <a:off x="107182" y="1395715"/>
            <a:ext cx="11977500" cy="1785600"/>
          </a:xfrm>
          <a:prstGeom prst="rect">
            <a:avLst/>
          </a:prstGeom>
          <a:noFill/>
          <a:ln>
            <a:noFill/>
          </a:ln>
        </p:spPr>
        <p:txBody>
          <a:bodyPr anchorCtr="0" anchor="t" bIns="45700" lIns="91425" spcFirstLastPara="1" rIns="91425" wrap="square" tIns="45700">
            <a:spAutoFit/>
          </a:bodyPr>
          <a:lstStyle/>
          <a:p>
            <a:pPr indent="-311150" lvl="0" marL="285750" rtl="0" algn="just">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SIIM</a:t>
            </a:r>
            <a:r>
              <a:rPr lang="en-US" sz="2200">
                <a:solidFill>
                  <a:schemeClr val="dk1"/>
                </a:solidFill>
                <a:latin typeface="Calibri"/>
                <a:ea typeface="Calibri"/>
                <a:cs typeface="Calibri"/>
                <a:sym typeface="Calibri"/>
              </a:rPr>
              <a:t> → </a:t>
            </a:r>
            <a:r>
              <a:rPr b="1" lang="en-US" sz="2200">
                <a:solidFill>
                  <a:schemeClr val="dk1"/>
                </a:solidFill>
                <a:latin typeface="Calibri"/>
                <a:ea typeface="Calibri"/>
                <a:cs typeface="Calibri"/>
                <a:sym typeface="Calibri"/>
              </a:rPr>
              <a:t>Society for Imaging Informatics in Medicine</a:t>
            </a:r>
            <a:endParaRPr b="1" sz="2200">
              <a:solidFill>
                <a:schemeClr val="dk1"/>
              </a:solidFill>
              <a:latin typeface="Calibri"/>
              <a:ea typeface="Calibri"/>
              <a:cs typeface="Calibri"/>
              <a:sym typeface="Calibri"/>
            </a:endParaRPr>
          </a:p>
          <a:p>
            <a:pPr indent="0" lvl="0" marL="457200" rtl="0" algn="just">
              <a:spcBef>
                <a:spcPts val="0"/>
              </a:spcBef>
              <a:spcAft>
                <a:spcPts val="0"/>
              </a:spcAft>
              <a:buClr>
                <a:schemeClr val="dk1"/>
              </a:buClr>
              <a:buSzPts val="1100"/>
              <a:buFont typeface="Arial"/>
              <a:buNone/>
            </a:pPr>
            <a:r>
              <a:t/>
            </a:r>
            <a:endParaRPr sz="2200">
              <a:solidFill>
                <a:schemeClr val="dk1"/>
              </a:solidFill>
              <a:latin typeface="Calibri"/>
              <a:ea typeface="Calibri"/>
              <a:cs typeface="Calibri"/>
              <a:sym typeface="Calibri"/>
            </a:endParaRPr>
          </a:p>
          <a:p>
            <a:pPr indent="-311150" lvl="0" marL="285750" rtl="0" algn="just">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FISABIO</a:t>
            </a:r>
            <a:r>
              <a:rPr lang="en-US" sz="2200">
                <a:solidFill>
                  <a:schemeClr val="dk1"/>
                </a:solidFill>
                <a:latin typeface="Calibri"/>
                <a:ea typeface="Calibri"/>
                <a:cs typeface="Calibri"/>
                <a:sym typeface="Calibri"/>
              </a:rPr>
              <a:t> → </a:t>
            </a:r>
            <a:r>
              <a:rPr b="1" lang="en-US" sz="2200">
                <a:solidFill>
                  <a:schemeClr val="dk1"/>
                </a:solidFill>
                <a:latin typeface="Calibri"/>
                <a:ea typeface="Calibri"/>
                <a:cs typeface="Calibri"/>
                <a:sym typeface="Calibri"/>
              </a:rPr>
              <a:t>Foundation for the Promotion of Health and Biomedical Research of Valencia Region</a:t>
            </a:r>
            <a:endParaRPr b="1" sz="2200">
              <a:solidFill>
                <a:schemeClr val="dk1"/>
              </a:solidFill>
              <a:latin typeface="Calibri"/>
              <a:ea typeface="Calibri"/>
              <a:cs typeface="Calibri"/>
              <a:sym typeface="Calibri"/>
            </a:endParaRPr>
          </a:p>
          <a:p>
            <a:pPr indent="0" lvl="0" marL="457200" rtl="0" algn="just">
              <a:spcBef>
                <a:spcPts val="0"/>
              </a:spcBef>
              <a:spcAft>
                <a:spcPts val="0"/>
              </a:spcAft>
              <a:buClr>
                <a:schemeClr val="dk1"/>
              </a:buClr>
              <a:buSzPts val="1100"/>
              <a:buFont typeface="Arial"/>
              <a:buNone/>
            </a:pPr>
            <a:r>
              <a:t/>
            </a:r>
            <a:endParaRPr b="1" sz="2200">
              <a:solidFill>
                <a:schemeClr val="dk1"/>
              </a:solidFill>
              <a:latin typeface="Calibri"/>
              <a:ea typeface="Calibri"/>
              <a:cs typeface="Calibri"/>
              <a:sym typeface="Calibri"/>
            </a:endParaRPr>
          </a:p>
          <a:p>
            <a:pPr indent="-311150" lvl="0" marL="285750" rtl="0" algn="just">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RSNA</a:t>
            </a:r>
            <a:r>
              <a:rPr lang="en-US" sz="2200">
                <a:solidFill>
                  <a:schemeClr val="dk1"/>
                </a:solidFill>
                <a:latin typeface="Calibri"/>
                <a:ea typeface="Calibri"/>
                <a:cs typeface="Calibri"/>
                <a:sym typeface="Calibri"/>
              </a:rPr>
              <a:t> → </a:t>
            </a:r>
            <a:r>
              <a:rPr b="1" lang="en-US" sz="2200">
                <a:solidFill>
                  <a:schemeClr val="dk1"/>
                </a:solidFill>
                <a:latin typeface="Calibri"/>
                <a:ea typeface="Calibri"/>
                <a:cs typeface="Calibri"/>
                <a:sym typeface="Calibri"/>
              </a:rPr>
              <a:t>Radiological Society of North America </a:t>
            </a:r>
            <a:endParaRPr b="1" sz="2200">
              <a:solidFill>
                <a:schemeClr val="dk1"/>
              </a:solidFill>
              <a:latin typeface="Calibri"/>
              <a:ea typeface="Calibri"/>
              <a:cs typeface="Calibri"/>
              <a:sym typeface="Calibri"/>
            </a:endParaRPr>
          </a:p>
        </p:txBody>
      </p:sp>
      <p:sp>
        <p:nvSpPr>
          <p:cNvPr id="191" name="Google Shape;191;p32"/>
          <p:cNvSpPr txBox="1"/>
          <p:nvPr/>
        </p:nvSpPr>
        <p:spPr>
          <a:xfrm>
            <a:off x="3522038" y="1767005"/>
            <a:ext cx="553650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92" name="Google Shape;192;p32"/>
          <p:cNvSpPr txBox="1"/>
          <p:nvPr/>
        </p:nvSpPr>
        <p:spPr>
          <a:xfrm>
            <a:off x="3217238" y="278368"/>
            <a:ext cx="5536500"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b="1" lang="en-US" sz="3600">
                <a:solidFill>
                  <a:srgbClr val="002060"/>
                </a:solidFill>
                <a:latin typeface="Calibri"/>
                <a:ea typeface="Calibri"/>
                <a:cs typeface="Calibri"/>
                <a:sym typeface="Calibri"/>
              </a:rPr>
              <a:t>SIIM-FISABIO-RSNA</a:t>
            </a:r>
            <a:endParaRPr sz="2600">
              <a:latin typeface="Calibri"/>
              <a:ea typeface="Calibri"/>
              <a:cs typeface="Calibri"/>
              <a:sym typeface="Calibri"/>
            </a:endParaRPr>
          </a:p>
        </p:txBody>
      </p:sp>
      <p:sp>
        <p:nvSpPr>
          <p:cNvPr id="193" name="Google Shape;193;p32"/>
          <p:cNvSpPr txBox="1"/>
          <p:nvPr/>
        </p:nvSpPr>
        <p:spPr>
          <a:xfrm>
            <a:off x="107182" y="3757915"/>
            <a:ext cx="11977500" cy="2124000"/>
          </a:xfrm>
          <a:prstGeom prst="rect">
            <a:avLst/>
          </a:prstGeom>
          <a:noFill/>
          <a:ln>
            <a:noFill/>
          </a:ln>
        </p:spPr>
        <p:txBody>
          <a:bodyPr anchorCtr="0" anchor="t" bIns="45700" lIns="91425" spcFirstLastPara="1" rIns="91425" wrap="square" tIns="45700">
            <a:spAutoFit/>
          </a:bodyPr>
          <a:lstStyle/>
          <a:p>
            <a:pPr indent="-311150" lvl="0" marL="285750" rtl="0" algn="just">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SIIM </a:t>
            </a:r>
            <a:r>
              <a:rPr lang="en-US" sz="2200">
                <a:solidFill>
                  <a:schemeClr val="dk1"/>
                </a:solidFill>
                <a:latin typeface="Calibri"/>
                <a:ea typeface="Calibri"/>
                <a:cs typeface="Calibri"/>
                <a:sym typeface="Calibri"/>
              </a:rPr>
              <a:t>in partnership with </a:t>
            </a:r>
            <a:r>
              <a:rPr b="1" lang="en-US" sz="2200">
                <a:solidFill>
                  <a:schemeClr val="dk1"/>
                </a:solidFill>
                <a:latin typeface="Calibri"/>
                <a:ea typeface="Calibri"/>
                <a:cs typeface="Calibri"/>
                <a:sym typeface="Calibri"/>
              </a:rPr>
              <a:t>FISABIO </a:t>
            </a:r>
            <a:r>
              <a:rPr lang="en-US" sz="2200">
                <a:solidFill>
                  <a:schemeClr val="dk1"/>
                </a:solidFill>
                <a:latin typeface="Calibri"/>
                <a:ea typeface="Calibri"/>
                <a:cs typeface="Calibri"/>
                <a:sym typeface="Calibri"/>
              </a:rPr>
              <a:t>and </a:t>
            </a:r>
            <a:r>
              <a:rPr b="1" lang="en-US" sz="2200">
                <a:solidFill>
                  <a:schemeClr val="dk1"/>
                </a:solidFill>
                <a:latin typeface="Calibri"/>
                <a:ea typeface="Calibri"/>
                <a:cs typeface="Calibri"/>
                <a:sym typeface="Calibri"/>
              </a:rPr>
              <a:t>RSNA </a:t>
            </a:r>
            <a:r>
              <a:rPr lang="en-US" sz="2200">
                <a:solidFill>
                  <a:schemeClr val="dk1"/>
                </a:solidFill>
                <a:latin typeface="Calibri"/>
                <a:ea typeface="Calibri"/>
                <a:cs typeface="Calibri"/>
                <a:sym typeface="Calibri"/>
              </a:rPr>
              <a:t>provided the official data during their </a:t>
            </a:r>
            <a:r>
              <a:rPr b="1" lang="en-US" sz="2200">
                <a:solidFill>
                  <a:schemeClr val="dk1"/>
                </a:solidFill>
                <a:latin typeface="Calibri"/>
                <a:ea typeface="Calibri"/>
                <a:cs typeface="Calibri"/>
                <a:sym typeface="Calibri"/>
              </a:rPr>
              <a:t>6th </a:t>
            </a:r>
            <a:r>
              <a:rPr lang="en-US" sz="2200">
                <a:solidFill>
                  <a:schemeClr val="dk1"/>
                </a:solidFill>
                <a:latin typeface="Calibri"/>
                <a:ea typeface="Calibri"/>
                <a:cs typeface="Calibri"/>
                <a:sym typeface="Calibri"/>
              </a:rPr>
              <a:t>annual </a:t>
            </a:r>
            <a:r>
              <a:rPr lang="en-US" sz="2200">
                <a:solidFill>
                  <a:schemeClr val="dk1"/>
                </a:solidFill>
                <a:latin typeface="Calibri"/>
                <a:ea typeface="Calibri"/>
                <a:cs typeface="Calibri"/>
                <a:sym typeface="Calibri"/>
              </a:rPr>
              <a:t>Conference on Machine Intelligence in Medical Imaging.</a:t>
            </a:r>
            <a:endParaRPr sz="2200">
              <a:solidFill>
                <a:schemeClr val="dk1"/>
              </a:solidFill>
              <a:latin typeface="Calibri"/>
              <a:ea typeface="Calibri"/>
              <a:cs typeface="Calibri"/>
              <a:sym typeface="Calibri"/>
            </a:endParaRPr>
          </a:p>
          <a:p>
            <a:pPr indent="0" lvl="0" marL="457200" rtl="0" algn="just">
              <a:spcBef>
                <a:spcPts val="0"/>
              </a:spcBef>
              <a:spcAft>
                <a:spcPts val="0"/>
              </a:spcAft>
              <a:buNone/>
            </a:pPr>
            <a:r>
              <a:t/>
            </a:r>
            <a:endParaRPr sz="2200">
              <a:solidFill>
                <a:schemeClr val="dk1"/>
              </a:solidFill>
              <a:latin typeface="Calibri"/>
              <a:ea typeface="Calibri"/>
              <a:cs typeface="Calibri"/>
              <a:sym typeface="Calibri"/>
            </a:endParaRPr>
          </a:p>
          <a:p>
            <a:pPr indent="-311150" lvl="0" marL="285750" rtl="0" algn="just">
              <a:spcBef>
                <a:spcPts val="0"/>
              </a:spcBef>
              <a:spcAft>
                <a:spcPts val="0"/>
              </a:spcAft>
              <a:buClr>
                <a:schemeClr val="dk1"/>
              </a:buClr>
              <a:buSzPts val="2200"/>
              <a:buFont typeface="Calibri"/>
              <a:buChar char="▪"/>
            </a:pPr>
            <a:r>
              <a:rPr b="1" lang="en-US" sz="2200">
                <a:solidFill>
                  <a:schemeClr val="dk1"/>
                </a:solidFill>
                <a:latin typeface="Calibri"/>
                <a:ea typeface="Calibri"/>
                <a:cs typeface="Calibri"/>
                <a:sym typeface="Calibri"/>
              </a:rPr>
              <a:t>SIIM-FISABIO-RSNA</a:t>
            </a:r>
            <a:r>
              <a:rPr lang="en-US" sz="2200">
                <a:solidFill>
                  <a:schemeClr val="dk1"/>
                </a:solidFill>
                <a:latin typeface="Calibri"/>
                <a:ea typeface="Calibri"/>
                <a:cs typeface="Calibri"/>
                <a:sym typeface="Calibri"/>
              </a:rPr>
              <a:t> </a:t>
            </a:r>
            <a:endParaRPr sz="2200">
              <a:solidFill>
                <a:schemeClr val="dk1"/>
              </a:solidFill>
              <a:latin typeface="Calibri"/>
              <a:ea typeface="Calibri"/>
              <a:cs typeface="Calibri"/>
              <a:sym typeface="Calibri"/>
            </a:endParaRPr>
          </a:p>
          <a:p>
            <a:pPr indent="-368300" lvl="1" marL="914400" rtl="0" algn="just">
              <a:spcBef>
                <a:spcPts val="0"/>
              </a:spcBef>
              <a:spcAft>
                <a:spcPts val="0"/>
              </a:spcAft>
              <a:buClr>
                <a:schemeClr val="dk1"/>
              </a:buClr>
              <a:buSzPts val="2200"/>
              <a:buFont typeface="Calibri"/>
              <a:buChar char="○"/>
            </a:pPr>
            <a:r>
              <a:rPr lang="en-US" sz="2200" u="sng">
                <a:solidFill>
                  <a:schemeClr val="dk1"/>
                </a:solidFill>
                <a:latin typeface="Calibri"/>
                <a:ea typeface="Calibri"/>
                <a:cs typeface="Calibri"/>
                <a:sym typeface="Calibri"/>
              </a:rPr>
              <a:t>goal</a:t>
            </a:r>
            <a:r>
              <a:rPr lang="en-US" sz="2200">
                <a:solidFill>
                  <a:schemeClr val="dk1"/>
                </a:solidFill>
                <a:latin typeface="Calibri"/>
                <a:ea typeface="Calibri"/>
                <a:cs typeface="Calibri"/>
                <a:sym typeface="Calibri"/>
              </a:rPr>
              <a:t> → </a:t>
            </a:r>
            <a:r>
              <a:rPr b="1" lang="en-US" sz="2200">
                <a:solidFill>
                  <a:schemeClr val="dk1"/>
                </a:solidFill>
                <a:latin typeface="Calibri"/>
                <a:ea typeface="Calibri"/>
                <a:cs typeface="Calibri"/>
                <a:sym typeface="Calibri"/>
              </a:rPr>
              <a:t>develop</a:t>
            </a:r>
            <a:r>
              <a:rPr lang="en-US" sz="2200">
                <a:solidFill>
                  <a:schemeClr val="dk1"/>
                </a:solidFill>
                <a:latin typeface="Calibri"/>
                <a:ea typeface="Calibri"/>
                <a:cs typeface="Calibri"/>
                <a:sym typeface="Calibri"/>
              </a:rPr>
              <a:t> high quality </a:t>
            </a:r>
            <a:r>
              <a:rPr b="1" lang="en-US" sz="2200">
                <a:solidFill>
                  <a:schemeClr val="dk1"/>
                </a:solidFill>
                <a:latin typeface="Calibri"/>
                <a:ea typeface="Calibri"/>
                <a:cs typeface="Calibri"/>
                <a:sym typeface="Calibri"/>
              </a:rPr>
              <a:t>computer vision models</a:t>
            </a:r>
            <a:r>
              <a:rPr lang="en-US" sz="2200">
                <a:solidFill>
                  <a:schemeClr val="dk1"/>
                </a:solidFill>
                <a:latin typeface="Calibri"/>
                <a:ea typeface="Calibri"/>
                <a:cs typeface="Calibri"/>
                <a:sym typeface="Calibri"/>
              </a:rPr>
              <a:t> → </a:t>
            </a:r>
            <a:r>
              <a:rPr b="1" lang="en-US" sz="2200">
                <a:solidFill>
                  <a:schemeClr val="dk1"/>
                </a:solidFill>
                <a:latin typeface="Calibri"/>
                <a:ea typeface="Calibri"/>
                <a:cs typeface="Calibri"/>
                <a:sym typeface="Calibri"/>
              </a:rPr>
              <a:t>detect</a:t>
            </a:r>
            <a:r>
              <a:rPr lang="en-US" sz="2200">
                <a:solidFill>
                  <a:schemeClr val="dk1"/>
                </a:solidFill>
                <a:latin typeface="Calibri"/>
                <a:ea typeface="Calibri"/>
                <a:cs typeface="Calibri"/>
                <a:sym typeface="Calibri"/>
              </a:rPr>
              <a:t> and </a:t>
            </a:r>
            <a:r>
              <a:rPr b="1" lang="en-US" sz="2200">
                <a:solidFill>
                  <a:schemeClr val="dk1"/>
                </a:solidFill>
                <a:latin typeface="Calibri"/>
                <a:ea typeface="Calibri"/>
                <a:cs typeface="Calibri"/>
                <a:sym typeface="Calibri"/>
              </a:rPr>
              <a:t>localize</a:t>
            </a:r>
            <a:r>
              <a:rPr lang="en-US" sz="2200">
                <a:solidFill>
                  <a:schemeClr val="dk1"/>
                </a:solidFill>
                <a:latin typeface="Calibri"/>
                <a:ea typeface="Calibri"/>
                <a:cs typeface="Calibri"/>
                <a:sym typeface="Calibri"/>
              </a:rPr>
              <a:t> </a:t>
            </a:r>
            <a:r>
              <a:rPr b="1" lang="en-US" sz="2200">
                <a:solidFill>
                  <a:schemeClr val="dk1"/>
                </a:solidFill>
                <a:latin typeface="Calibri"/>
                <a:ea typeface="Calibri"/>
                <a:cs typeface="Calibri"/>
                <a:sym typeface="Calibri"/>
              </a:rPr>
              <a:t>COVID 19 </a:t>
            </a:r>
            <a:r>
              <a:rPr lang="en-US" sz="2200">
                <a:solidFill>
                  <a:schemeClr val="dk1"/>
                </a:solidFill>
                <a:latin typeface="Calibri"/>
                <a:ea typeface="Calibri"/>
                <a:cs typeface="Calibri"/>
                <a:sym typeface="Calibri"/>
              </a:rPr>
              <a:t>diseases → help </a:t>
            </a:r>
            <a:r>
              <a:rPr b="1" lang="en-US" sz="2200">
                <a:solidFill>
                  <a:schemeClr val="dk1"/>
                </a:solidFill>
                <a:latin typeface="Calibri"/>
                <a:ea typeface="Calibri"/>
                <a:cs typeface="Calibri"/>
                <a:sym typeface="Calibri"/>
              </a:rPr>
              <a:t>doctors</a:t>
            </a:r>
            <a:r>
              <a:rPr lang="en-US" sz="2200">
                <a:solidFill>
                  <a:schemeClr val="dk1"/>
                </a:solidFill>
                <a:latin typeface="Calibri"/>
                <a:ea typeface="Calibri"/>
                <a:cs typeface="Calibri"/>
                <a:sym typeface="Calibri"/>
              </a:rPr>
              <a:t> for </a:t>
            </a:r>
            <a:r>
              <a:rPr b="1" lang="en-US" sz="2200">
                <a:solidFill>
                  <a:schemeClr val="dk1"/>
                </a:solidFill>
                <a:latin typeface="Calibri"/>
                <a:ea typeface="Calibri"/>
                <a:cs typeface="Calibri"/>
                <a:sym typeface="Calibri"/>
              </a:rPr>
              <a:t>confident diagnosis</a:t>
            </a:r>
            <a:endParaRPr sz="22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48100" y="1368300"/>
            <a:ext cx="5502900" cy="5251500"/>
          </a:xfrm>
          <a:prstGeom prst="rect">
            <a:avLst/>
          </a:prstGeom>
        </p:spPr>
        <p:txBody>
          <a:bodyPr anchorCtr="0" anchor="t" bIns="121900" lIns="121900" spcFirstLastPara="1" rIns="121900" wrap="square" tIns="121900">
            <a:noAutofit/>
          </a:bodyPr>
          <a:lstStyle/>
          <a:p>
            <a:pPr indent="-438150" lvl="0" marL="609600" rtl="0" algn="l">
              <a:spcBef>
                <a:spcPts val="0"/>
              </a:spcBef>
              <a:spcAft>
                <a:spcPts val="0"/>
              </a:spcAft>
              <a:buSzPts val="2100"/>
              <a:buFont typeface="Arial"/>
              <a:buChar char="-"/>
            </a:pPr>
            <a:r>
              <a:rPr lang="en-US" sz="2100">
                <a:highlight>
                  <a:srgbClr val="FFFFFF"/>
                </a:highlight>
                <a:latin typeface="Arial"/>
                <a:ea typeface="Arial"/>
                <a:cs typeface="Arial"/>
                <a:sym typeface="Arial"/>
              </a:rPr>
              <a:t>Covid-19 symptoms → </a:t>
            </a:r>
            <a:r>
              <a:rPr b="1" lang="en-US" sz="2100">
                <a:highlight>
                  <a:srgbClr val="FFFFFF"/>
                </a:highlight>
                <a:latin typeface="Arial"/>
                <a:ea typeface="Arial"/>
                <a:cs typeface="Arial"/>
                <a:sym typeface="Arial"/>
              </a:rPr>
              <a:t>similar</a:t>
            </a:r>
            <a:r>
              <a:rPr lang="en-US" sz="2100">
                <a:highlight>
                  <a:srgbClr val="FFFFFF"/>
                </a:highlight>
                <a:latin typeface="Arial"/>
                <a:ea typeface="Arial"/>
                <a:cs typeface="Arial"/>
                <a:sym typeface="Arial"/>
              </a:rPr>
              <a:t> to other viral or bacterial pneumonias/ chest radiographs, hence it's much </a:t>
            </a:r>
            <a:r>
              <a:rPr b="1" lang="en-US" sz="2100">
                <a:highlight>
                  <a:srgbClr val="FFFFFF"/>
                </a:highlight>
                <a:latin typeface="Arial"/>
                <a:ea typeface="Arial"/>
                <a:cs typeface="Arial"/>
                <a:sym typeface="Arial"/>
              </a:rPr>
              <a:t>harder to correctly diagnose</a:t>
            </a:r>
            <a:r>
              <a:rPr lang="en-US" sz="2100">
                <a:highlight>
                  <a:srgbClr val="FFFFFF"/>
                </a:highlight>
                <a:latin typeface="Arial"/>
                <a:ea typeface="Arial"/>
                <a:cs typeface="Arial"/>
                <a:sym typeface="Arial"/>
              </a:rPr>
              <a:t>.</a:t>
            </a:r>
            <a:endParaRPr b="1" sz="2100">
              <a:latin typeface="Arial"/>
              <a:ea typeface="Arial"/>
              <a:cs typeface="Arial"/>
              <a:sym typeface="Arial"/>
            </a:endParaRPr>
          </a:p>
          <a:p>
            <a:pPr indent="-438150" lvl="0" marL="609600" rtl="0" algn="l">
              <a:spcBef>
                <a:spcPts val="0"/>
              </a:spcBef>
              <a:spcAft>
                <a:spcPts val="0"/>
              </a:spcAft>
              <a:buSzPts val="2100"/>
              <a:buFont typeface="Arial"/>
              <a:buChar char="-"/>
            </a:pPr>
            <a:r>
              <a:rPr b="1" lang="en-US" sz="2100">
                <a:latin typeface="Arial"/>
                <a:ea typeface="Arial"/>
                <a:cs typeface="Arial"/>
                <a:sym typeface="Arial"/>
              </a:rPr>
              <a:t>Image Classification </a:t>
            </a:r>
            <a:endParaRPr b="1" sz="2100">
              <a:latin typeface="Arial"/>
              <a:ea typeface="Arial"/>
              <a:cs typeface="Arial"/>
              <a:sym typeface="Arial"/>
            </a:endParaRPr>
          </a:p>
          <a:p>
            <a:pPr indent="-438150" lvl="0" marL="609600" rtl="0" algn="l">
              <a:spcBef>
                <a:spcPts val="0"/>
              </a:spcBef>
              <a:spcAft>
                <a:spcPts val="0"/>
              </a:spcAft>
              <a:buClr>
                <a:schemeClr val="lt1"/>
              </a:buClr>
              <a:buSzPts val="2100"/>
              <a:buFont typeface="Arial"/>
              <a:buChar char="-"/>
            </a:pPr>
            <a:r>
              <a:rPr b="1" lang="en-US" sz="2100">
                <a:solidFill>
                  <a:schemeClr val="lt1"/>
                </a:solidFill>
                <a:highlight>
                  <a:schemeClr val="dk2"/>
                </a:highlight>
                <a:latin typeface="Arial"/>
                <a:ea typeface="Arial"/>
                <a:cs typeface="Arial"/>
                <a:sym typeface="Arial"/>
              </a:rPr>
              <a:t>object detection and classification problem</a:t>
            </a:r>
            <a:endParaRPr b="1" sz="2100">
              <a:latin typeface="Arial"/>
              <a:ea typeface="Arial"/>
              <a:cs typeface="Arial"/>
              <a:sym typeface="Arial"/>
            </a:endParaRPr>
          </a:p>
          <a:p>
            <a:pPr indent="0" lvl="0" marL="0" rtl="0" algn="l">
              <a:spcBef>
                <a:spcPts val="0"/>
              </a:spcBef>
              <a:spcAft>
                <a:spcPts val="0"/>
              </a:spcAft>
              <a:buNone/>
            </a:pPr>
            <a:r>
              <a:t/>
            </a:r>
            <a:endParaRPr b="1" sz="2100">
              <a:solidFill>
                <a:schemeClr val="lt1"/>
              </a:solidFill>
              <a:highlight>
                <a:schemeClr val="dk2"/>
              </a:highlight>
              <a:latin typeface="Arial"/>
              <a:ea typeface="Arial"/>
              <a:cs typeface="Arial"/>
              <a:sym typeface="Arial"/>
            </a:endParaRPr>
          </a:p>
          <a:p>
            <a:pPr indent="-438150" lvl="0" marL="609600" rtl="0" algn="l">
              <a:spcBef>
                <a:spcPts val="0"/>
              </a:spcBef>
              <a:spcAft>
                <a:spcPts val="0"/>
              </a:spcAft>
              <a:buSzPts val="2100"/>
              <a:buFont typeface="Arial"/>
              <a:buChar char="-"/>
            </a:pPr>
            <a:r>
              <a:rPr lang="en-US" sz="2100">
                <a:highlight>
                  <a:srgbClr val="FAFAFA"/>
                </a:highlight>
                <a:latin typeface="Arial"/>
                <a:ea typeface="Arial"/>
                <a:cs typeface="Arial"/>
                <a:sym typeface="Arial"/>
              </a:rPr>
              <a:t>detect and localize objects of interest throughout its navigation of an environment.</a:t>
            </a:r>
            <a:endParaRPr sz="2100">
              <a:highlight>
                <a:srgbClr val="FFFFFF"/>
              </a:highlight>
              <a:latin typeface="Arial"/>
              <a:ea typeface="Arial"/>
              <a:cs typeface="Arial"/>
              <a:sym typeface="Arial"/>
            </a:endParaRPr>
          </a:p>
          <a:p>
            <a:pPr indent="-438150" lvl="0" marL="609600" rtl="0" algn="l">
              <a:spcBef>
                <a:spcPts val="0"/>
              </a:spcBef>
              <a:spcAft>
                <a:spcPts val="0"/>
              </a:spcAft>
              <a:buSzPts val="2100"/>
              <a:buFont typeface="Arial"/>
              <a:buChar char="-"/>
            </a:pPr>
            <a:r>
              <a:rPr lang="en-US" sz="2100">
                <a:highlight>
                  <a:srgbClr val="FFFFFF"/>
                </a:highlight>
                <a:latin typeface="Arial"/>
                <a:ea typeface="Arial"/>
                <a:cs typeface="Arial"/>
                <a:sym typeface="Arial"/>
              </a:rPr>
              <a:t> </a:t>
            </a:r>
            <a:r>
              <a:rPr i="1" lang="en-US" sz="2100">
                <a:latin typeface="Arial"/>
                <a:ea typeface="Arial"/>
                <a:cs typeface="Arial"/>
                <a:sym typeface="Arial"/>
              </a:rPr>
              <a:t>predict</a:t>
            </a:r>
            <a:r>
              <a:rPr lang="en-US" sz="2100">
                <a:highlight>
                  <a:srgbClr val="FFFFFF"/>
                </a:highlight>
                <a:latin typeface="Arial"/>
                <a:ea typeface="Arial"/>
                <a:cs typeface="Arial"/>
                <a:sym typeface="Arial"/>
              </a:rPr>
              <a:t> a </a:t>
            </a:r>
            <a:r>
              <a:rPr b="1" lang="en-US" sz="2100">
                <a:latin typeface="Arial"/>
                <a:ea typeface="Arial"/>
                <a:cs typeface="Arial"/>
                <a:sym typeface="Arial"/>
              </a:rPr>
              <a:t>bounding box</a:t>
            </a:r>
            <a:r>
              <a:rPr lang="en-US" sz="2100">
                <a:highlight>
                  <a:srgbClr val="FFFFFF"/>
                </a:highlight>
                <a:latin typeface="Arial"/>
                <a:ea typeface="Arial"/>
                <a:cs typeface="Arial"/>
                <a:sym typeface="Arial"/>
              </a:rPr>
              <a:t> and a </a:t>
            </a:r>
            <a:r>
              <a:rPr b="1" lang="en-US" sz="2100">
                <a:latin typeface="Arial"/>
                <a:ea typeface="Arial"/>
                <a:cs typeface="Arial"/>
                <a:sym typeface="Arial"/>
              </a:rPr>
              <a:t>class</a:t>
            </a:r>
            <a:r>
              <a:rPr lang="en-US" sz="2100">
                <a:highlight>
                  <a:srgbClr val="FFFFFF"/>
                </a:highlight>
                <a:latin typeface="Arial"/>
                <a:ea typeface="Arial"/>
                <a:cs typeface="Arial"/>
                <a:sym typeface="Arial"/>
              </a:rPr>
              <a:t>.</a:t>
            </a:r>
            <a:endParaRPr sz="2100">
              <a:highlight>
                <a:srgbClr val="FFFFFF"/>
              </a:highlight>
              <a:latin typeface="Arial"/>
              <a:ea typeface="Arial"/>
              <a:cs typeface="Arial"/>
              <a:sym typeface="Arial"/>
            </a:endParaRPr>
          </a:p>
          <a:p>
            <a:pPr indent="0" lvl="0" marL="609600" rtl="0" algn="l">
              <a:spcBef>
                <a:spcPts val="0"/>
              </a:spcBef>
              <a:spcAft>
                <a:spcPts val="0"/>
              </a:spcAft>
              <a:buNone/>
            </a:pPr>
            <a:r>
              <a:t/>
            </a:r>
            <a:endParaRPr sz="1900">
              <a:highlight>
                <a:srgbClr val="FFFFFF"/>
              </a:highlight>
              <a:latin typeface="Arial"/>
              <a:ea typeface="Arial"/>
              <a:cs typeface="Arial"/>
              <a:sym typeface="Arial"/>
            </a:endParaRPr>
          </a:p>
          <a:p>
            <a:pPr indent="0" lvl="0" marL="609600" rtl="0" algn="l">
              <a:spcBef>
                <a:spcPts val="0"/>
              </a:spcBef>
              <a:spcAft>
                <a:spcPts val="0"/>
              </a:spcAft>
              <a:buNone/>
            </a:pPr>
            <a:r>
              <a:t/>
            </a:r>
            <a:endParaRPr sz="1400">
              <a:highlight>
                <a:srgbClr val="FFFFFF"/>
              </a:highlight>
              <a:latin typeface="Arial"/>
              <a:ea typeface="Arial"/>
              <a:cs typeface="Arial"/>
              <a:sym typeface="Arial"/>
            </a:endParaRPr>
          </a:p>
          <a:p>
            <a:pPr indent="0" lvl="0" marL="609600" rtl="0" algn="l">
              <a:spcBef>
                <a:spcPts val="0"/>
              </a:spcBef>
              <a:spcAft>
                <a:spcPts val="0"/>
              </a:spcAft>
              <a:buNone/>
            </a:pPr>
            <a:r>
              <a:t/>
            </a:r>
            <a:endParaRPr sz="1400">
              <a:highlight>
                <a:srgbClr val="FFFFFF"/>
              </a:highlight>
              <a:latin typeface="Arial"/>
              <a:ea typeface="Arial"/>
              <a:cs typeface="Arial"/>
              <a:sym typeface="Arial"/>
            </a:endParaRPr>
          </a:p>
        </p:txBody>
      </p:sp>
      <p:pic>
        <p:nvPicPr>
          <p:cNvPr id="199" name="Google Shape;199;p33"/>
          <p:cNvPicPr preferRelativeResize="0"/>
          <p:nvPr/>
        </p:nvPicPr>
        <p:blipFill>
          <a:blip r:embed="rId3">
            <a:alphaModFix/>
          </a:blip>
          <a:stretch>
            <a:fillRect/>
          </a:stretch>
        </p:blipFill>
        <p:spPr>
          <a:xfrm>
            <a:off x="5640067" y="305867"/>
            <a:ext cx="3514167" cy="2769500"/>
          </a:xfrm>
          <a:prstGeom prst="rect">
            <a:avLst/>
          </a:prstGeom>
          <a:noFill/>
          <a:ln>
            <a:noFill/>
          </a:ln>
        </p:spPr>
      </p:pic>
      <p:pic>
        <p:nvPicPr>
          <p:cNvPr id="200" name="Google Shape;200;p33"/>
          <p:cNvPicPr preferRelativeResize="0"/>
          <p:nvPr/>
        </p:nvPicPr>
        <p:blipFill>
          <a:blip r:embed="rId4">
            <a:alphaModFix/>
          </a:blip>
          <a:stretch>
            <a:fillRect/>
          </a:stretch>
        </p:blipFill>
        <p:spPr>
          <a:xfrm>
            <a:off x="9154233" y="305867"/>
            <a:ext cx="2768133" cy="2769500"/>
          </a:xfrm>
          <a:prstGeom prst="rect">
            <a:avLst/>
          </a:prstGeom>
          <a:noFill/>
          <a:ln>
            <a:noFill/>
          </a:ln>
        </p:spPr>
      </p:pic>
      <p:pic>
        <p:nvPicPr>
          <p:cNvPr id="201" name="Google Shape;201;p33"/>
          <p:cNvPicPr preferRelativeResize="0"/>
          <p:nvPr/>
        </p:nvPicPr>
        <p:blipFill>
          <a:blip r:embed="rId5">
            <a:alphaModFix/>
          </a:blip>
          <a:stretch>
            <a:fillRect/>
          </a:stretch>
        </p:blipFill>
        <p:spPr>
          <a:xfrm>
            <a:off x="5761100" y="3075367"/>
            <a:ext cx="6522400" cy="3790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4"/>
          <p:cNvSpPr/>
          <p:nvPr/>
        </p:nvSpPr>
        <p:spPr>
          <a:xfrm>
            <a:off x="0" y="3347300"/>
            <a:ext cx="3251100" cy="7005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500">
                <a:solidFill>
                  <a:srgbClr val="FFFFFF"/>
                </a:solidFill>
                <a:latin typeface="Old Standard TT"/>
                <a:ea typeface="Old Standard TT"/>
                <a:cs typeface="Old Standard TT"/>
                <a:sym typeface="Old Standard TT"/>
              </a:rPr>
              <a:t>-VE PNEUMONIA </a:t>
            </a:r>
            <a:endParaRPr sz="2500">
              <a:solidFill>
                <a:srgbClr val="FFFFFF"/>
              </a:solidFill>
              <a:latin typeface="Old Standard TT"/>
              <a:ea typeface="Old Standard TT"/>
              <a:cs typeface="Old Standard TT"/>
              <a:sym typeface="Old Standard TT"/>
            </a:endParaRPr>
          </a:p>
        </p:txBody>
      </p:sp>
      <p:sp>
        <p:nvSpPr>
          <p:cNvPr id="207" name="Google Shape;207;p34"/>
          <p:cNvSpPr/>
          <p:nvPr/>
        </p:nvSpPr>
        <p:spPr>
          <a:xfrm>
            <a:off x="3466225" y="3347300"/>
            <a:ext cx="2917500" cy="7005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500">
                <a:solidFill>
                  <a:srgbClr val="FFFFFF"/>
                </a:solidFill>
                <a:latin typeface="Old Standard TT"/>
                <a:ea typeface="Old Standard TT"/>
                <a:cs typeface="Old Standard TT"/>
                <a:sym typeface="Old Standard TT"/>
              </a:rPr>
              <a:t>TYPICAL</a:t>
            </a:r>
            <a:endParaRPr sz="2500">
              <a:solidFill>
                <a:srgbClr val="FFFFFF"/>
              </a:solidFill>
              <a:latin typeface="Old Standard TT"/>
              <a:ea typeface="Old Standard TT"/>
              <a:cs typeface="Old Standard TT"/>
              <a:sym typeface="Old Standard TT"/>
            </a:endParaRPr>
          </a:p>
        </p:txBody>
      </p:sp>
      <p:cxnSp>
        <p:nvCxnSpPr>
          <p:cNvPr id="208" name="Google Shape;208;p34"/>
          <p:cNvCxnSpPr/>
          <p:nvPr/>
        </p:nvCxnSpPr>
        <p:spPr>
          <a:xfrm flipH="1">
            <a:off x="1066700" y="1117600"/>
            <a:ext cx="1778100" cy="2150400"/>
          </a:xfrm>
          <a:prstGeom prst="straightConnector1">
            <a:avLst/>
          </a:prstGeom>
          <a:noFill/>
          <a:ln cap="flat" cmpd="sng" w="28575">
            <a:solidFill>
              <a:schemeClr val="dk2"/>
            </a:solidFill>
            <a:prstDash val="solid"/>
            <a:round/>
            <a:headEnd len="med" w="med" type="none"/>
            <a:tailEnd len="med" w="med" type="triangle"/>
          </a:ln>
        </p:spPr>
      </p:cxnSp>
      <p:cxnSp>
        <p:nvCxnSpPr>
          <p:cNvPr id="209" name="Google Shape;209;p34"/>
          <p:cNvCxnSpPr/>
          <p:nvPr/>
        </p:nvCxnSpPr>
        <p:spPr>
          <a:xfrm>
            <a:off x="4114800" y="1100675"/>
            <a:ext cx="863700" cy="2015100"/>
          </a:xfrm>
          <a:prstGeom prst="straightConnector1">
            <a:avLst/>
          </a:prstGeom>
          <a:noFill/>
          <a:ln cap="flat" cmpd="sng" w="28575">
            <a:solidFill>
              <a:schemeClr val="dk2"/>
            </a:solidFill>
            <a:prstDash val="solid"/>
            <a:round/>
            <a:headEnd len="med" w="med" type="none"/>
            <a:tailEnd len="med" w="med" type="triangle"/>
          </a:ln>
        </p:spPr>
      </p:cxnSp>
      <p:sp>
        <p:nvSpPr>
          <p:cNvPr id="210" name="Google Shape;210;p34"/>
          <p:cNvSpPr/>
          <p:nvPr/>
        </p:nvSpPr>
        <p:spPr>
          <a:xfrm>
            <a:off x="2556925" y="152400"/>
            <a:ext cx="6468600" cy="885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4600">
                <a:latin typeface="Calibri"/>
                <a:ea typeface="Calibri"/>
                <a:cs typeface="Calibri"/>
                <a:sym typeface="Calibri"/>
              </a:rPr>
              <a:t>LABELLING</a:t>
            </a:r>
            <a:endParaRPr sz="4600">
              <a:latin typeface="Calibri"/>
              <a:ea typeface="Calibri"/>
              <a:cs typeface="Calibri"/>
              <a:sym typeface="Calibri"/>
            </a:endParaRPr>
          </a:p>
        </p:txBody>
      </p:sp>
      <p:cxnSp>
        <p:nvCxnSpPr>
          <p:cNvPr id="211" name="Google Shape;211;p34"/>
          <p:cNvCxnSpPr/>
          <p:nvPr/>
        </p:nvCxnSpPr>
        <p:spPr>
          <a:xfrm>
            <a:off x="6705600" y="1038300"/>
            <a:ext cx="863700" cy="2015100"/>
          </a:xfrm>
          <a:prstGeom prst="straightConnector1">
            <a:avLst/>
          </a:prstGeom>
          <a:noFill/>
          <a:ln cap="flat" cmpd="sng" w="28575">
            <a:solidFill>
              <a:schemeClr val="dk2"/>
            </a:solidFill>
            <a:prstDash val="solid"/>
            <a:round/>
            <a:headEnd len="med" w="med" type="none"/>
            <a:tailEnd len="med" w="med" type="triangle"/>
          </a:ln>
        </p:spPr>
      </p:cxnSp>
      <p:sp>
        <p:nvSpPr>
          <p:cNvPr id="212" name="Google Shape;212;p34"/>
          <p:cNvSpPr/>
          <p:nvPr/>
        </p:nvSpPr>
        <p:spPr>
          <a:xfrm>
            <a:off x="6497275" y="3347300"/>
            <a:ext cx="2528400" cy="7005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500">
                <a:solidFill>
                  <a:srgbClr val="FFFFFF"/>
                </a:solidFill>
                <a:latin typeface="Old Standard TT"/>
                <a:ea typeface="Old Standard TT"/>
                <a:cs typeface="Old Standard TT"/>
                <a:sym typeface="Old Standard TT"/>
              </a:rPr>
              <a:t>A</a:t>
            </a:r>
            <a:r>
              <a:rPr lang="en-US" sz="2500">
                <a:solidFill>
                  <a:srgbClr val="FFFFFF"/>
                </a:solidFill>
                <a:latin typeface="Old Standard TT"/>
                <a:ea typeface="Old Standard TT"/>
                <a:cs typeface="Old Standard TT"/>
                <a:sym typeface="Old Standard TT"/>
              </a:rPr>
              <a:t>TYPICAL</a:t>
            </a:r>
            <a:endParaRPr sz="2500">
              <a:solidFill>
                <a:srgbClr val="FFFFFF"/>
              </a:solidFill>
              <a:latin typeface="Old Standard TT"/>
              <a:ea typeface="Old Standard TT"/>
              <a:cs typeface="Old Standard TT"/>
              <a:sym typeface="Old Standard TT"/>
            </a:endParaRPr>
          </a:p>
        </p:txBody>
      </p:sp>
      <p:cxnSp>
        <p:nvCxnSpPr>
          <p:cNvPr id="213" name="Google Shape;213;p34"/>
          <p:cNvCxnSpPr/>
          <p:nvPr/>
        </p:nvCxnSpPr>
        <p:spPr>
          <a:xfrm>
            <a:off x="9025525" y="784300"/>
            <a:ext cx="863700" cy="2015100"/>
          </a:xfrm>
          <a:prstGeom prst="straightConnector1">
            <a:avLst/>
          </a:prstGeom>
          <a:noFill/>
          <a:ln cap="flat" cmpd="sng" w="28575">
            <a:solidFill>
              <a:schemeClr val="dk2"/>
            </a:solidFill>
            <a:prstDash val="solid"/>
            <a:round/>
            <a:headEnd len="med" w="med" type="none"/>
            <a:tailEnd len="med" w="med" type="triangle"/>
          </a:ln>
        </p:spPr>
      </p:cxnSp>
      <p:sp>
        <p:nvSpPr>
          <p:cNvPr id="214" name="Google Shape;214;p34"/>
          <p:cNvSpPr/>
          <p:nvPr/>
        </p:nvSpPr>
        <p:spPr>
          <a:xfrm>
            <a:off x="9274500" y="3347300"/>
            <a:ext cx="2917500" cy="700500"/>
          </a:xfrm>
          <a:prstGeom prst="roundRect">
            <a:avLst>
              <a:gd fmla="val 16667" name="adj"/>
            </a:avLst>
          </a:prstGeom>
          <a:solidFill>
            <a:srgbClr val="E1165A"/>
          </a:solidFill>
          <a:ln cap="flat" cmpd="sng" w="9525">
            <a:solidFill>
              <a:srgbClr val="E1165A"/>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2500">
                <a:solidFill>
                  <a:srgbClr val="FFFFFF"/>
                </a:solidFill>
                <a:latin typeface="Old Standard TT"/>
                <a:ea typeface="Old Standard TT"/>
                <a:cs typeface="Old Standard TT"/>
                <a:sym typeface="Old Standard TT"/>
              </a:rPr>
              <a:t>INTERMEDIATE</a:t>
            </a:r>
            <a:endParaRPr sz="2500">
              <a:solidFill>
                <a:srgbClr val="FFFFFF"/>
              </a:solidFill>
              <a:latin typeface="Old Standard TT"/>
              <a:ea typeface="Old Standard TT"/>
              <a:cs typeface="Old Standard TT"/>
              <a:sym typeface="Old Standard T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537095" y="313775"/>
            <a:ext cx="3679200" cy="638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US" sz="4000"/>
              <a:t>APPROACH</a:t>
            </a:r>
            <a:endParaRPr sz="4000"/>
          </a:p>
        </p:txBody>
      </p:sp>
      <p:cxnSp>
        <p:nvCxnSpPr>
          <p:cNvPr id="220" name="Google Shape;220;p35"/>
          <p:cNvCxnSpPr/>
          <p:nvPr/>
        </p:nvCxnSpPr>
        <p:spPr>
          <a:xfrm flipH="1">
            <a:off x="3068067" y="988200"/>
            <a:ext cx="1478700" cy="145470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35"/>
          <p:cNvSpPr txBox="1"/>
          <p:nvPr/>
        </p:nvSpPr>
        <p:spPr>
          <a:xfrm>
            <a:off x="1600923" y="2718900"/>
            <a:ext cx="3428400" cy="10773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700">
                <a:solidFill>
                  <a:schemeClr val="lt1"/>
                </a:solidFill>
                <a:latin typeface="Calibri"/>
                <a:ea typeface="Calibri"/>
                <a:cs typeface="Calibri"/>
                <a:sym typeface="Calibri"/>
              </a:rPr>
              <a:t>Predicting a </a:t>
            </a:r>
            <a:r>
              <a:rPr lang="en-US" sz="2700">
                <a:solidFill>
                  <a:schemeClr val="lt1"/>
                </a:solidFill>
                <a:highlight>
                  <a:srgbClr val="FF00FF"/>
                </a:highlight>
                <a:latin typeface="Calibri"/>
                <a:ea typeface="Calibri"/>
                <a:cs typeface="Calibri"/>
                <a:sym typeface="Calibri"/>
              </a:rPr>
              <a:t>Bounding Box</a:t>
            </a:r>
            <a:r>
              <a:rPr lang="en-US" sz="2700">
                <a:solidFill>
                  <a:schemeClr val="lt1"/>
                </a:solidFill>
                <a:latin typeface="Calibri"/>
                <a:ea typeface="Calibri"/>
                <a:cs typeface="Calibri"/>
                <a:sym typeface="Calibri"/>
              </a:rPr>
              <a:t> and Class for all</a:t>
            </a:r>
            <a:endParaRPr sz="2700">
              <a:solidFill>
                <a:schemeClr val="lt1"/>
              </a:solidFill>
              <a:latin typeface="Calibri"/>
              <a:ea typeface="Calibri"/>
              <a:cs typeface="Calibri"/>
              <a:sym typeface="Calibri"/>
            </a:endParaRPr>
          </a:p>
        </p:txBody>
      </p:sp>
      <p:cxnSp>
        <p:nvCxnSpPr>
          <p:cNvPr id="222" name="Google Shape;222;p35"/>
          <p:cNvCxnSpPr/>
          <p:nvPr/>
        </p:nvCxnSpPr>
        <p:spPr>
          <a:xfrm>
            <a:off x="5687800" y="1029000"/>
            <a:ext cx="1528500" cy="1467900"/>
          </a:xfrm>
          <a:prstGeom prst="straightConnector1">
            <a:avLst/>
          </a:prstGeom>
          <a:noFill/>
          <a:ln cap="flat" cmpd="sng" w="9525">
            <a:solidFill>
              <a:schemeClr val="dk2"/>
            </a:solidFill>
            <a:prstDash val="solid"/>
            <a:round/>
            <a:headEnd len="med" w="med" type="none"/>
            <a:tailEnd len="med" w="med" type="triangle"/>
          </a:ln>
        </p:spPr>
      </p:cxnSp>
      <p:sp>
        <p:nvSpPr>
          <p:cNvPr id="223" name="Google Shape;223;p35"/>
          <p:cNvSpPr txBox="1"/>
          <p:nvPr/>
        </p:nvSpPr>
        <p:spPr>
          <a:xfrm>
            <a:off x="6542684" y="2573425"/>
            <a:ext cx="5513700" cy="2324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700">
                <a:solidFill>
                  <a:schemeClr val="lt1"/>
                </a:solidFill>
                <a:latin typeface="Calibri"/>
                <a:ea typeface="Calibri"/>
                <a:cs typeface="Calibri"/>
                <a:sym typeface="Calibri"/>
              </a:rPr>
              <a:t>Determine a</a:t>
            </a:r>
            <a:r>
              <a:rPr lang="en-US" sz="2700">
                <a:solidFill>
                  <a:schemeClr val="lt1"/>
                </a:solidFill>
                <a:highlight>
                  <a:srgbClr val="FF00FF"/>
                </a:highlight>
                <a:latin typeface="Calibri"/>
                <a:ea typeface="Calibri"/>
                <a:cs typeface="Calibri"/>
                <a:sym typeface="Calibri"/>
              </a:rPr>
              <a:t> label </a:t>
            </a:r>
            <a:r>
              <a:rPr lang="en-US" sz="2700">
                <a:solidFill>
                  <a:schemeClr val="lt1"/>
                </a:solidFill>
                <a:latin typeface="Calibri"/>
                <a:ea typeface="Calibri"/>
                <a:cs typeface="Calibri"/>
                <a:sym typeface="Calibri"/>
              </a:rPr>
              <a:t>for each from the following </a:t>
            </a:r>
            <a:endParaRPr sz="2700">
              <a:solidFill>
                <a:schemeClr val="lt1"/>
              </a:solidFill>
              <a:latin typeface="Calibri"/>
              <a:ea typeface="Calibri"/>
              <a:cs typeface="Calibri"/>
              <a:sym typeface="Calibri"/>
            </a:endParaRPr>
          </a:p>
          <a:p>
            <a:pPr indent="0" lvl="0" marL="0" rtl="0" algn="l">
              <a:spcBef>
                <a:spcPts val="0"/>
              </a:spcBef>
              <a:spcAft>
                <a:spcPts val="0"/>
              </a:spcAft>
              <a:buNone/>
            </a:pPr>
            <a:r>
              <a:rPr lang="en-US" sz="2700">
                <a:solidFill>
                  <a:schemeClr val="dk1"/>
                </a:solidFill>
                <a:highlight>
                  <a:srgbClr val="F8F8F8"/>
                </a:highlight>
                <a:latin typeface="Calibri"/>
                <a:ea typeface="Calibri"/>
                <a:cs typeface="Calibri"/>
                <a:sym typeface="Calibri"/>
              </a:rPr>
              <a:t>Negative for Pneumonia' 'Typical Appearance' 'Indeterminate Appearance' 'Atypical Appearance'</a:t>
            </a:r>
            <a:endParaRPr sz="2700">
              <a:solidFill>
                <a:schemeClr val="lt1"/>
              </a:solidFill>
              <a:latin typeface="Calibri"/>
              <a:ea typeface="Calibri"/>
              <a:cs typeface="Calibri"/>
              <a:sym typeface="Calibri"/>
            </a:endParaRPr>
          </a:p>
        </p:txBody>
      </p:sp>
      <p:cxnSp>
        <p:nvCxnSpPr>
          <p:cNvPr id="224" name="Google Shape;224;p35"/>
          <p:cNvCxnSpPr/>
          <p:nvPr/>
        </p:nvCxnSpPr>
        <p:spPr>
          <a:xfrm>
            <a:off x="7432433" y="4630667"/>
            <a:ext cx="24000" cy="697500"/>
          </a:xfrm>
          <a:prstGeom prst="straightConnector1">
            <a:avLst/>
          </a:prstGeom>
          <a:noFill/>
          <a:ln cap="flat" cmpd="sng" w="9525">
            <a:solidFill>
              <a:schemeClr val="dk2"/>
            </a:solidFill>
            <a:prstDash val="solid"/>
            <a:round/>
            <a:headEnd len="med" w="med" type="none"/>
            <a:tailEnd len="med" w="med" type="triangle"/>
          </a:ln>
        </p:spPr>
      </p:cxnSp>
      <p:sp>
        <p:nvSpPr>
          <p:cNvPr id="225" name="Google Shape;225;p35"/>
          <p:cNvSpPr txBox="1"/>
          <p:nvPr/>
        </p:nvSpPr>
        <p:spPr>
          <a:xfrm>
            <a:off x="6867300" y="5508400"/>
            <a:ext cx="3679200" cy="13545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2400">
                <a:solidFill>
                  <a:schemeClr val="lt1"/>
                </a:solidFill>
                <a:latin typeface="Calibri"/>
                <a:ea typeface="Calibri"/>
                <a:cs typeface="Calibri"/>
                <a:sym typeface="Calibri"/>
              </a:rPr>
              <a:t>Prediction string similar to class “none” class </a:t>
            </a:r>
            <a:endParaRPr sz="2400">
              <a:solidFill>
                <a:schemeClr val="lt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highlight>
                  <a:srgbClr val="F4F4F4"/>
                </a:highlight>
                <a:latin typeface="Calibri"/>
                <a:ea typeface="Calibri"/>
                <a:cs typeface="Calibri"/>
                <a:sym typeface="Calibri"/>
              </a:rPr>
              <a:t>atypical 1 0 0 1 1</a:t>
            </a:r>
            <a:endParaRPr sz="24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